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sldIdLst>
    <p:sldId id="256" r:id="rId2"/>
    <p:sldId id="257" r:id="rId3"/>
  </p:sldIdLst>
  <p:sldSz cx="9601200" cy="128016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39" d="100"/>
          <a:sy n="39" d="100"/>
        </p:scale>
        <p:origin x="112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1733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418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5643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4127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1054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049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790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37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007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94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605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321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296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kumimoji="1"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8" name="グループ化 1397">
            <a:extLst>
              <a:ext uri="{FF2B5EF4-FFF2-40B4-BE49-F238E27FC236}">
                <a16:creationId xmlns:a16="http://schemas.microsoft.com/office/drawing/2014/main" id="{862378FA-25BB-41E2-A724-14DDB03AF16F}"/>
              </a:ext>
            </a:extLst>
          </p:cNvPr>
          <p:cNvGrpSpPr/>
          <p:nvPr/>
        </p:nvGrpSpPr>
        <p:grpSpPr>
          <a:xfrm>
            <a:off x="1285931" y="6656791"/>
            <a:ext cx="4213860" cy="3589020"/>
            <a:chOff x="28361640" y="26167080"/>
            <a:chExt cx="4213860" cy="3589020"/>
          </a:xfrm>
        </p:grpSpPr>
        <p:grpSp>
          <p:nvGrpSpPr>
            <p:cNvPr id="1399" name="グループ化 1398">
              <a:extLst>
                <a:ext uri="{FF2B5EF4-FFF2-40B4-BE49-F238E27FC236}">
                  <a16:creationId xmlns:a16="http://schemas.microsoft.com/office/drawing/2014/main" id="{81D4F452-58A2-4B92-AB3C-3E67DB1312B8}"/>
                </a:ext>
              </a:extLst>
            </p:cNvPr>
            <p:cNvGrpSpPr/>
            <p:nvPr/>
          </p:nvGrpSpPr>
          <p:grpSpPr>
            <a:xfrm>
              <a:off x="28361640" y="26167080"/>
              <a:ext cx="4213860" cy="3589020"/>
              <a:chOff x="28361640" y="26167080"/>
              <a:chExt cx="4213860" cy="3589020"/>
            </a:xfrm>
          </p:grpSpPr>
          <p:grpSp>
            <p:nvGrpSpPr>
              <p:cNvPr id="1419" name="グループ化 1418">
                <a:extLst>
                  <a:ext uri="{FF2B5EF4-FFF2-40B4-BE49-F238E27FC236}">
                    <a16:creationId xmlns:a16="http://schemas.microsoft.com/office/drawing/2014/main" id="{BAAAE3F9-B5B3-48D2-97F2-1C0DC3CBEBD2}"/>
                  </a:ext>
                </a:extLst>
              </p:cNvPr>
              <p:cNvGrpSpPr/>
              <p:nvPr/>
            </p:nvGrpSpPr>
            <p:grpSpPr>
              <a:xfrm>
                <a:off x="28361640" y="26167080"/>
                <a:ext cx="4213860" cy="3589020"/>
                <a:chOff x="28361640" y="26167080"/>
                <a:chExt cx="4213860" cy="3589020"/>
              </a:xfrm>
            </p:grpSpPr>
            <p:sp>
              <p:nvSpPr>
                <p:cNvPr id="1421" name="フリーフォーム: 図形 1420">
                  <a:extLst>
                    <a:ext uri="{FF2B5EF4-FFF2-40B4-BE49-F238E27FC236}">
                      <a16:creationId xmlns:a16="http://schemas.microsoft.com/office/drawing/2014/main" id="{6A209DE3-4071-4604-9007-2C3E5CAD80CA}"/>
                    </a:ext>
                  </a:extLst>
                </p:cNvPr>
                <p:cNvSpPr/>
                <p:nvPr/>
              </p:nvSpPr>
              <p:spPr>
                <a:xfrm>
                  <a:off x="30556200" y="26167080"/>
                  <a:ext cx="526330" cy="433070"/>
                </a:xfrm>
                <a:custGeom>
                  <a:avLst/>
                  <a:gdLst>
                    <a:gd name="connsiteX0" fmla="*/ 266700 w 526330"/>
                    <a:gd name="connsiteY0" fmla="*/ 0 h 433070"/>
                    <a:gd name="connsiteX1" fmla="*/ 270430 w 526330"/>
                    <a:gd name="connsiteY1" fmla="*/ 236 h 433070"/>
                    <a:gd name="connsiteX2" fmla="*/ 342900 w 526330"/>
                    <a:gd name="connsiteY2" fmla="*/ 99060 h 433070"/>
                    <a:gd name="connsiteX3" fmla="*/ 396240 w 526330"/>
                    <a:gd name="connsiteY3" fmla="*/ 144780 h 433070"/>
                    <a:gd name="connsiteX4" fmla="*/ 487680 w 526330"/>
                    <a:gd name="connsiteY4" fmla="*/ 236220 h 433070"/>
                    <a:gd name="connsiteX5" fmla="*/ 525780 w 526330"/>
                    <a:gd name="connsiteY5" fmla="*/ 358140 h 433070"/>
                    <a:gd name="connsiteX6" fmla="*/ 526330 w 526330"/>
                    <a:gd name="connsiteY6" fmla="*/ 360616 h 433070"/>
                    <a:gd name="connsiteX7" fmla="*/ 419100 w 526330"/>
                    <a:gd name="connsiteY7" fmla="*/ 433070 h 433070"/>
                    <a:gd name="connsiteX8" fmla="*/ 228600 w 526330"/>
                    <a:gd name="connsiteY8" fmla="*/ 407670 h 433070"/>
                    <a:gd name="connsiteX9" fmla="*/ 184150 w 526330"/>
                    <a:gd name="connsiteY9" fmla="*/ 363220 h 433070"/>
                    <a:gd name="connsiteX10" fmla="*/ 158750 w 526330"/>
                    <a:gd name="connsiteY10" fmla="*/ 388620 h 433070"/>
                    <a:gd name="connsiteX11" fmla="*/ 44450 w 526330"/>
                    <a:gd name="connsiteY11" fmla="*/ 375920 h 433070"/>
                    <a:gd name="connsiteX12" fmla="*/ 0 w 526330"/>
                    <a:gd name="connsiteY12" fmla="*/ 325120 h 433070"/>
                    <a:gd name="connsiteX13" fmla="*/ 44450 w 526330"/>
                    <a:gd name="connsiteY13" fmla="*/ 261620 h 433070"/>
                    <a:gd name="connsiteX14" fmla="*/ 95250 w 526330"/>
                    <a:gd name="connsiteY14" fmla="*/ 198120 h 433070"/>
                    <a:gd name="connsiteX15" fmla="*/ 31750 w 526330"/>
                    <a:gd name="connsiteY15" fmla="*/ 191770 h 433070"/>
                    <a:gd name="connsiteX16" fmla="*/ 3882 w 526330"/>
                    <a:gd name="connsiteY16" fmla="*/ 162354 h 433070"/>
                    <a:gd name="connsiteX17" fmla="*/ 68580 w 526330"/>
                    <a:gd name="connsiteY17" fmla="*/ 152400 h 433070"/>
                    <a:gd name="connsiteX18" fmla="*/ 266700 w 526330"/>
                    <a:gd name="connsiteY18" fmla="*/ 0 h 433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526330" h="433070">
                      <a:moveTo>
                        <a:pt x="266700" y="0"/>
                      </a:moveTo>
                      <a:lnTo>
                        <a:pt x="270430" y="236"/>
                      </a:lnTo>
                      <a:lnTo>
                        <a:pt x="342900" y="99060"/>
                      </a:lnTo>
                      <a:lnTo>
                        <a:pt x="396240" y="144780"/>
                      </a:lnTo>
                      <a:lnTo>
                        <a:pt x="487680" y="236220"/>
                      </a:lnTo>
                      <a:lnTo>
                        <a:pt x="525780" y="358140"/>
                      </a:lnTo>
                      <a:lnTo>
                        <a:pt x="526330" y="360616"/>
                      </a:lnTo>
                      <a:lnTo>
                        <a:pt x="419100" y="433070"/>
                      </a:lnTo>
                      <a:lnTo>
                        <a:pt x="228600" y="407670"/>
                      </a:lnTo>
                      <a:lnTo>
                        <a:pt x="184150" y="363220"/>
                      </a:lnTo>
                      <a:lnTo>
                        <a:pt x="158750" y="388620"/>
                      </a:lnTo>
                      <a:lnTo>
                        <a:pt x="44450" y="375920"/>
                      </a:lnTo>
                      <a:lnTo>
                        <a:pt x="0" y="325120"/>
                      </a:lnTo>
                      <a:lnTo>
                        <a:pt x="44450" y="261620"/>
                      </a:lnTo>
                      <a:lnTo>
                        <a:pt x="95250" y="198120"/>
                      </a:lnTo>
                      <a:lnTo>
                        <a:pt x="31750" y="191770"/>
                      </a:lnTo>
                      <a:lnTo>
                        <a:pt x="3882" y="162354"/>
                      </a:lnTo>
                      <a:lnTo>
                        <a:pt x="68580" y="152400"/>
                      </a:lnTo>
                      <a:lnTo>
                        <a:pt x="2667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2" name="フリーフォーム: 図形 1421">
                  <a:extLst>
                    <a:ext uri="{FF2B5EF4-FFF2-40B4-BE49-F238E27FC236}">
                      <a16:creationId xmlns:a16="http://schemas.microsoft.com/office/drawing/2014/main" id="{DCFDA027-FA0F-465B-8901-E954E4BEE26F}"/>
                    </a:ext>
                  </a:extLst>
                </p:cNvPr>
                <p:cNvSpPr/>
                <p:nvPr/>
              </p:nvSpPr>
              <p:spPr>
                <a:xfrm>
                  <a:off x="31222950" y="26692860"/>
                  <a:ext cx="845216" cy="561340"/>
                </a:xfrm>
                <a:custGeom>
                  <a:avLst/>
                  <a:gdLst>
                    <a:gd name="connsiteX0" fmla="*/ 293370 w 845216"/>
                    <a:gd name="connsiteY0" fmla="*/ 0 h 561340"/>
                    <a:gd name="connsiteX1" fmla="*/ 346710 w 845216"/>
                    <a:gd name="connsiteY1" fmla="*/ 30480 h 561340"/>
                    <a:gd name="connsiteX2" fmla="*/ 430530 w 845216"/>
                    <a:gd name="connsiteY2" fmla="*/ 53340 h 561340"/>
                    <a:gd name="connsiteX3" fmla="*/ 461010 w 845216"/>
                    <a:gd name="connsiteY3" fmla="*/ 7620 h 561340"/>
                    <a:gd name="connsiteX4" fmla="*/ 529590 w 845216"/>
                    <a:gd name="connsiteY4" fmla="*/ 7620 h 561340"/>
                    <a:gd name="connsiteX5" fmla="*/ 659130 w 845216"/>
                    <a:gd name="connsiteY5" fmla="*/ 121920 h 561340"/>
                    <a:gd name="connsiteX6" fmla="*/ 712470 w 845216"/>
                    <a:gd name="connsiteY6" fmla="*/ 198120 h 561340"/>
                    <a:gd name="connsiteX7" fmla="*/ 788670 w 845216"/>
                    <a:gd name="connsiteY7" fmla="*/ 220980 h 561340"/>
                    <a:gd name="connsiteX8" fmla="*/ 842010 w 845216"/>
                    <a:gd name="connsiteY8" fmla="*/ 335280 h 561340"/>
                    <a:gd name="connsiteX9" fmla="*/ 845216 w 845216"/>
                    <a:gd name="connsiteY9" fmla="*/ 334568 h 561340"/>
                    <a:gd name="connsiteX10" fmla="*/ 730250 w 845216"/>
                    <a:gd name="connsiteY10" fmla="*/ 440690 h 561340"/>
                    <a:gd name="connsiteX11" fmla="*/ 609600 w 845216"/>
                    <a:gd name="connsiteY11" fmla="*/ 447040 h 561340"/>
                    <a:gd name="connsiteX12" fmla="*/ 539750 w 845216"/>
                    <a:gd name="connsiteY12" fmla="*/ 510540 h 561340"/>
                    <a:gd name="connsiteX13" fmla="*/ 527050 w 845216"/>
                    <a:gd name="connsiteY13" fmla="*/ 561340 h 561340"/>
                    <a:gd name="connsiteX14" fmla="*/ 476250 w 845216"/>
                    <a:gd name="connsiteY14" fmla="*/ 561340 h 561340"/>
                    <a:gd name="connsiteX15" fmla="*/ 431800 w 845216"/>
                    <a:gd name="connsiteY15" fmla="*/ 504190 h 561340"/>
                    <a:gd name="connsiteX16" fmla="*/ 273050 w 845216"/>
                    <a:gd name="connsiteY16" fmla="*/ 491490 h 561340"/>
                    <a:gd name="connsiteX17" fmla="*/ 196850 w 845216"/>
                    <a:gd name="connsiteY17" fmla="*/ 535940 h 561340"/>
                    <a:gd name="connsiteX18" fmla="*/ 171450 w 845216"/>
                    <a:gd name="connsiteY18" fmla="*/ 459740 h 561340"/>
                    <a:gd name="connsiteX19" fmla="*/ 146050 w 845216"/>
                    <a:gd name="connsiteY19" fmla="*/ 447040 h 561340"/>
                    <a:gd name="connsiteX20" fmla="*/ 127000 w 845216"/>
                    <a:gd name="connsiteY20" fmla="*/ 288290 h 561340"/>
                    <a:gd name="connsiteX21" fmla="*/ 0 w 845216"/>
                    <a:gd name="connsiteY21" fmla="*/ 256540 h 561340"/>
                    <a:gd name="connsiteX22" fmla="*/ 69850 w 845216"/>
                    <a:gd name="connsiteY22" fmla="*/ 205740 h 561340"/>
                    <a:gd name="connsiteX23" fmla="*/ 50800 w 845216"/>
                    <a:gd name="connsiteY23" fmla="*/ 104140 h 561340"/>
                    <a:gd name="connsiteX24" fmla="*/ 184150 w 845216"/>
                    <a:gd name="connsiteY24" fmla="*/ 72390 h 561340"/>
                    <a:gd name="connsiteX25" fmla="*/ 187326 w 845216"/>
                    <a:gd name="connsiteY25" fmla="*/ 63924 h 561340"/>
                    <a:gd name="connsiteX26" fmla="*/ 217170 w 845216"/>
                    <a:gd name="connsiteY26" fmla="*/ 83820 h 561340"/>
                    <a:gd name="connsiteX27" fmla="*/ 293370 w 845216"/>
                    <a:gd name="connsiteY27" fmla="*/ 0 h 561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5216" h="561340">
                      <a:moveTo>
                        <a:pt x="293370" y="0"/>
                      </a:moveTo>
                      <a:lnTo>
                        <a:pt x="346710" y="30480"/>
                      </a:lnTo>
                      <a:lnTo>
                        <a:pt x="430530" y="53340"/>
                      </a:lnTo>
                      <a:lnTo>
                        <a:pt x="461010" y="7620"/>
                      </a:lnTo>
                      <a:lnTo>
                        <a:pt x="529590" y="7620"/>
                      </a:lnTo>
                      <a:lnTo>
                        <a:pt x="659130" y="121920"/>
                      </a:lnTo>
                      <a:lnTo>
                        <a:pt x="712470" y="198120"/>
                      </a:lnTo>
                      <a:lnTo>
                        <a:pt x="788670" y="220980"/>
                      </a:lnTo>
                      <a:lnTo>
                        <a:pt x="842010" y="335280"/>
                      </a:lnTo>
                      <a:lnTo>
                        <a:pt x="845216" y="334568"/>
                      </a:lnTo>
                      <a:lnTo>
                        <a:pt x="730250" y="440690"/>
                      </a:lnTo>
                      <a:lnTo>
                        <a:pt x="609600" y="447040"/>
                      </a:lnTo>
                      <a:lnTo>
                        <a:pt x="539750" y="510540"/>
                      </a:lnTo>
                      <a:lnTo>
                        <a:pt x="527050" y="561340"/>
                      </a:lnTo>
                      <a:lnTo>
                        <a:pt x="476250" y="561340"/>
                      </a:lnTo>
                      <a:lnTo>
                        <a:pt x="431800" y="504190"/>
                      </a:lnTo>
                      <a:lnTo>
                        <a:pt x="273050" y="491490"/>
                      </a:lnTo>
                      <a:lnTo>
                        <a:pt x="196850" y="535940"/>
                      </a:lnTo>
                      <a:lnTo>
                        <a:pt x="171450" y="459740"/>
                      </a:lnTo>
                      <a:lnTo>
                        <a:pt x="146050" y="447040"/>
                      </a:lnTo>
                      <a:lnTo>
                        <a:pt x="127000" y="288290"/>
                      </a:lnTo>
                      <a:lnTo>
                        <a:pt x="0" y="256540"/>
                      </a:lnTo>
                      <a:lnTo>
                        <a:pt x="69850" y="205740"/>
                      </a:lnTo>
                      <a:lnTo>
                        <a:pt x="50800" y="104140"/>
                      </a:lnTo>
                      <a:lnTo>
                        <a:pt x="184150" y="72390"/>
                      </a:lnTo>
                      <a:lnTo>
                        <a:pt x="187326" y="63924"/>
                      </a:lnTo>
                      <a:lnTo>
                        <a:pt x="217170" y="83820"/>
                      </a:lnTo>
                      <a:lnTo>
                        <a:pt x="29337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3" name="フリーフォーム: 図形 1422">
                  <a:extLst>
                    <a:ext uri="{FF2B5EF4-FFF2-40B4-BE49-F238E27FC236}">
                      <a16:creationId xmlns:a16="http://schemas.microsoft.com/office/drawing/2014/main" id="{AB1587C5-64F2-4E18-9EDE-5FDC15336FAF}"/>
                    </a:ext>
                  </a:extLst>
                </p:cNvPr>
                <p:cNvSpPr/>
                <p:nvPr/>
              </p:nvSpPr>
              <p:spPr>
                <a:xfrm>
                  <a:off x="29923740" y="27165300"/>
                  <a:ext cx="588010" cy="613428"/>
                </a:xfrm>
                <a:custGeom>
                  <a:avLst/>
                  <a:gdLst>
                    <a:gd name="connsiteX0" fmla="*/ 289560 w 588010"/>
                    <a:gd name="connsiteY0" fmla="*/ 0 h 613428"/>
                    <a:gd name="connsiteX1" fmla="*/ 365760 w 588010"/>
                    <a:gd name="connsiteY1" fmla="*/ 9524 h 613428"/>
                    <a:gd name="connsiteX2" fmla="*/ 384810 w 588010"/>
                    <a:gd name="connsiteY2" fmla="*/ 95250 h 613428"/>
                    <a:gd name="connsiteX3" fmla="*/ 524510 w 588010"/>
                    <a:gd name="connsiteY3" fmla="*/ 123824 h 613428"/>
                    <a:gd name="connsiteX4" fmla="*/ 537210 w 588010"/>
                    <a:gd name="connsiteY4" fmla="*/ 155576 h 613428"/>
                    <a:gd name="connsiteX5" fmla="*/ 588010 w 588010"/>
                    <a:gd name="connsiteY5" fmla="*/ 161924 h 613428"/>
                    <a:gd name="connsiteX6" fmla="*/ 486410 w 588010"/>
                    <a:gd name="connsiteY6" fmla="*/ 311150 h 613428"/>
                    <a:gd name="connsiteX7" fmla="*/ 530860 w 588010"/>
                    <a:gd name="connsiteY7" fmla="*/ 365124 h 613428"/>
                    <a:gd name="connsiteX8" fmla="*/ 521336 w 588010"/>
                    <a:gd name="connsiteY8" fmla="*/ 406400 h 613428"/>
                    <a:gd name="connsiteX9" fmla="*/ 476884 w 588010"/>
                    <a:gd name="connsiteY9" fmla="*/ 444500 h 613428"/>
                    <a:gd name="connsiteX10" fmla="*/ 413384 w 588010"/>
                    <a:gd name="connsiteY10" fmla="*/ 438150 h 613428"/>
                    <a:gd name="connsiteX11" fmla="*/ 362584 w 588010"/>
                    <a:gd name="connsiteY11" fmla="*/ 384176 h 613428"/>
                    <a:gd name="connsiteX12" fmla="*/ 337184 w 588010"/>
                    <a:gd name="connsiteY12" fmla="*/ 409576 h 613428"/>
                    <a:gd name="connsiteX13" fmla="*/ 283210 w 588010"/>
                    <a:gd name="connsiteY13" fmla="*/ 400050 h 613428"/>
                    <a:gd name="connsiteX14" fmla="*/ 273684 w 588010"/>
                    <a:gd name="connsiteY14" fmla="*/ 482600 h 613428"/>
                    <a:gd name="connsiteX15" fmla="*/ 184784 w 588010"/>
                    <a:gd name="connsiteY15" fmla="*/ 485776 h 613428"/>
                    <a:gd name="connsiteX16" fmla="*/ 181610 w 588010"/>
                    <a:gd name="connsiteY16" fmla="*/ 561976 h 613428"/>
                    <a:gd name="connsiteX17" fmla="*/ 216536 w 588010"/>
                    <a:gd name="connsiteY17" fmla="*/ 603250 h 613428"/>
                    <a:gd name="connsiteX18" fmla="*/ 163300 w 588010"/>
                    <a:gd name="connsiteY18" fmla="*/ 613428 h 613428"/>
                    <a:gd name="connsiteX19" fmla="*/ 114300 w 588010"/>
                    <a:gd name="connsiteY19" fmla="*/ 556260 h 613428"/>
                    <a:gd name="connsiteX20" fmla="*/ 129540 w 588010"/>
                    <a:gd name="connsiteY20" fmla="*/ 373380 h 613428"/>
                    <a:gd name="connsiteX21" fmla="*/ 7620 w 588010"/>
                    <a:gd name="connsiteY21" fmla="*/ 236220 h 613428"/>
                    <a:gd name="connsiteX22" fmla="*/ 0 w 588010"/>
                    <a:gd name="connsiteY22" fmla="*/ 121920 h 613428"/>
                    <a:gd name="connsiteX23" fmla="*/ 854 w 588010"/>
                    <a:gd name="connsiteY23" fmla="*/ 121386 h 613428"/>
                    <a:gd name="connsiteX24" fmla="*/ 60960 w 588010"/>
                    <a:gd name="connsiteY24" fmla="*/ 174624 h 613428"/>
                    <a:gd name="connsiteX25" fmla="*/ 124460 w 588010"/>
                    <a:gd name="connsiteY25" fmla="*/ 180976 h 613428"/>
                    <a:gd name="connsiteX26" fmla="*/ 143510 w 588010"/>
                    <a:gd name="connsiteY26" fmla="*/ 104776 h 613428"/>
                    <a:gd name="connsiteX27" fmla="*/ 187960 w 588010"/>
                    <a:gd name="connsiteY27" fmla="*/ 88900 h 613428"/>
                    <a:gd name="connsiteX28" fmla="*/ 226060 w 588010"/>
                    <a:gd name="connsiteY28" fmla="*/ 133350 h 613428"/>
                    <a:gd name="connsiteX29" fmla="*/ 289560 w 588010"/>
                    <a:gd name="connsiteY29" fmla="*/ 92076 h 613428"/>
                    <a:gd name="connsiteX30" fmla="*/ 289560 w 588010"/>
                    <a:gd name="connsiteY30" fmla="*/ 0 h 6134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588010" h="613428">
                      <a:moveTo>
                        <a:pt x="289560" y="0"/>
                      </a:moveTo>
                      <a:lnTo>
                        <a:pt x="365760" y="9524"/>
                      </a:lnTo>
                      <a:lnTo>
                        <a:pt x="384810" y="95250"/>
                      </a:lnTo>
                      <a:lnTo>
                        <a:pt x="524510" y="123824"/>
                      </a:lnTo>
                      <a:lnTo>
                        <a:pt x="537210" y="155576"/>
                      </a:lnTo>
                      <a:lnTo>
                        <a:pt x="588010" y="161924"/>
                      </a:lnTo>
                      <a:lnTo>
                        <a:pt x="486410" y="311150"/>
                      </a:lnTo>
                      <a:lnTo>
                        <a:pt x="530860" y="365124"/>
                      </a:lnTo>
                      <a:lnTo>
                        <a:pt x="521336" y="406400"/>
                      </a:lnTo>
                      <a:lnTo>
                        <a:pt x="476884" y="444500"/>
                      </a:lnTo>
                      <a:lnTo>
                        <a:pt x="413384" y="438150"/>
                      </a:lnTo>
                      <a:lnTo>
                        <a:pt x="362584" y="384176"/>
                      </a:lnTo>
                      <a:lnTo>
                        <a:pt x="337184" y="409576"/>
                      </a:lnTo>
                      <a:lnTo>
                        <a:pt x="283210" y="400050"/>
                      </a:lnTo>
                      <a:lnTo>
                        <a:pt x="273684" y="482600"/>
                      </a:lnTo>
                      <a:lnTo>
                        <a:pt x="184784" y="485776"/>
                      </a:lnTo>
                      <a:lnTo>
                        <a:pt x="181610" y="561976"/>
                      </a:lnTo>
                      <a:lnTo>
                        <a:pt x="216536" y="603250"/>
                      </a:lnTo>
                      <a:lnTo>
                        <a:pt x="163300" y="613428"/>
                      </a:lnTo>
                      <a:lnTo>
                        <a:pt x="114300" y="556260"/>
                      </a:lnTo>
                      <a:lnTo>
                        <a:pt x="129540" y="373380"/>
                      </a:lnTo>
                      <a:lnTo>
                        <a:pt x="7620" y="236220"/>
                      </a:lnTo>
                      <a:lnTo>
                        <a:pt x="0" y="121920"/>
                      </a:lnTo>
                      <a:lnTo>
                        <a:pt x="854" y="121386"/>
                      </a:lnTo>
                      <a:lnTo>
                        <a:pt x="60960" y="174624"/>
                      </a:lnTo>
                      <a:lnTo>
                        <a:pt x="124460" y="180976"/>
                      </a:lnTo>
                      <a:lnTo>
                        <a:pt x="143510" y="104776"/>
                      </a:lnTo>
                      <a:lnTo>
                        <a:pt x="187960" y="88900"/>
                      </a:lnTo>
                      <a:lnTo>
                        <a:pt x="226060" y="133350"/>
                      </a:lnTo>
                      <a:lnTo>
                        <a:pt x="289560" y="92076"/>
                      </a:lnTo>
                      <a:lnTo>
                        <a:pt x="28956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4" name="フリーフォーム: 図形 1423">
                  <a:extLst>
                    <a:ext uri="{FF2B5EF4-FFF2-40B4-BE49-F238E27FC236}">
                      <a16:creationId xmlns:a16="http://schemas.microsoft.com/office/drawing/2014/main" id="{BF9D8CD0-989D-45D5-A885-160E1F40ED44}"/>
                    </a:ext>
                  </a:extLst>
                </p:cNvPr>
                <p:cNvSpPr/>
                <p:nvPr/>
              </p:nvSpPr>
              <p:spPr>
                <a:xfrm>
                  <a:off x="30826076" y="27479624"/>
                  <a:ext cx="603248" cy="631504"/>
                </a:xfrm>
                <a:custGeom>
                  <a:avLst/>
                  <a:gdLst>
                    <a:gd name="connsiteX0" fmla="*/ 469900 w 603248"/>
                    <a:gd name="connsiteY0" fmla="*/ 0 h 631504"/>
                    <a:gd name="connsiteX1" fmla="*/ 603248 w 603248"/>
                    <a:gd name="connsiteY1" fmla="*/ 111126 h 631504"/>
                    <a:gd name="connsiteX2" fmla="*/ 552448 w 603248"/>
                    <a:gd name="connsiteY2" fmla="*/ 152400 h 631504"/>
                    <a:gd name="connsiteX3" fmla="*/ 561974 w 603248"/>
                    <a:gd name="connsiteY3" fmla="*/ 269876 h 631504"/>
                    <a:gd name="connsiteX4" fmla="*/ 542924 w 603248"/>
                    <a:gd name="connsiteY4" fmla="*/ 349252 h 631504"/>
                    <a:gd name="connsiteX5" fmla="*/ 542924 w 603248"/>
                    <a:gd name="connsiteY5" fmla="*/ 463552 h 631504"/>
                    <a:gd name="connsiteX6" fmla="*/ 523874 w 603248"/>
                    <a:gd name="connsiteY6" fmla="*/ 504826 h 631504"/>
                    <a:gd name="connsiteX7" fmla="*/ 546100 w 603248"/>
                    <a:gd name="connsiteY7" fmla="*/ 546100 h 631504"/>
                    <a:gd name="connsiteX8" fmla="*/ 497298 w 603248"/>
                    <a:gd name="connsiteY8" fmla="*/ 631504 h 631504"/>
                    <a:gd name="connsiteX9" fmla="*/ 368300 w 603248"/>
                    <a:gd name="connsiteY9" fmla="*/ 581026 h 631504"/>
                    <a:gd name="connsiteX10" fmla="*/ 311572 w 603248"/>
                    <a:gd name="connsiteY10" fmla="*/ 609388 h 631504"/>
                    <a:gd name="connsiteX11" fmla="*/ 279400 w 603248"/>
                    <a:gd name="connsiteY11" fmla="*/ 536576 h 631504"/>
                    <a:gd name="connsiteX12" fmla="*/ 292100 w 603248"/>
                    <a:gd name="connsiteY12" fmla="*/ 479426 h 631504"/>
                    <a:gd name="connsiteX13" fmla="*/ 203200 w 603248"/>
                    <a:gd name="connsiteY13" fmla="*/ 473076 h 631504"/>
                    <a:gd name="connsiteX14" fmla="*/ 171448 w 603248"/>
                    <a:gd name="connsiteY14" fmla="*/ 488952 h 631504"/>
                    <a:gd name="connsiteX15" fmla="*/ 133348 w 603248"/>
                    <a:gd name="connsiteY15" fmla="*/ 450852 h 631504"/>
                    <a:gd name="connsiteX16" fmla="*/ 88900 w 603248"/>
                    <a:gd name="connsiteY16" fmla="*/ 482600 h 631504"/>
                    <a:gd name="connsiteX17" fmla="*/ 3174 w 603248"/>
                    <a:gd name="connsiteY17" fmla="*/ 482600 h 631504"/>
                    <a:gd name="connsiteX18" fmla="*/ 0 w 603248"/>
                    <a:gd name="connsiteY18" fmla="*/ 419100 h 631504"/>
                    <a:gd name="connsiteX19" fmla="*/ 66674 w 603248"/>
                    <a:gd name="connsiteY19" fmla="*/ 307976 h 631504"/>
                    <a:gd name="connsiteX20" fmla="*/ 117474 w 603248"/>
                    <a:gd name="connsiteY20" fmla="*/ 307976 h 631504"/>
                    <a:gd name="connsiteX21" fmla="*/ 161924 w 603248"/>
                    <a:gd name="connsiteY21" fmla="*/ 244476 h 631504"/>
                    <a:gd name="connsiteX22" fmla="*/ 171448 w 603248"/>
                    <a:gd name="connsiteY22" fmla="*/ 203200 h 631504"/>
                    <a:gd name="connsiteX23" fmla="*/ 187324 w 603248"/>
                    <a:gd name="connsiteY23" fmla="*/ 168276 h 631504"/>
                    <a:gd name="connsiteX24" fmla="*/ 171448 w 603248"/>
                    <a:gd name="connsiteY24" fmla="*/ 114300 h 631504"/>
                    <a:gd name="connsiteX25" fmla="*/ 222248 w 603248"/>
                    <a:gd name="connsiteY25" fmla="*/ 107952 h 631504"/>
                    <a:gd name="connsiteX26" fmla="*/ 241300 w 603248"/>
                    <a:gd name="connsiteY26" fmla="*/ 73026 h 631504"/>
                    <a:gd name="connsiteX27" fmla="*/ 327024 w 603248"/>
                    <a:gd name="connsiteY27" fmla="*/ 3176 h 631504"/>
                    <a:gd name="connsiteX28" fmla="*/ 469900 w 603248"/>
                    <a:gd name="connsiteY28" fmla="*/ 0 h 631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603248" h="631504">
                      <a:moveTo>
                        <a:pt x="469900" y="0"/>
                      </a:moveTo>
                      <a:lnTo>
                        <a:pt x="603248" y="111126"/>
                      </a:lnTo>
                      <a:lnTo>
                        <a:pt x="552448" y="152400"/>
                      </a:lnTo>
                      <a:lnTo>
                        <a:pt x="561974" y="269876"/>
                      </a:lnTo>
                      <a:lnTo>
                        <a:pt x="542924" y="349252"/>
                      </a:lnTo>
                      <a:lnTo>
                        <a:pt x="542924" y="463552"/>
                      </a:lnTo>
                      <a:lnTo>
                        <a:pt x="523874" y="504826"/>
                      </a:lnTo>
                      <a:lnTo>
                        <a:pt x="546100" y="546100"/>
                      </a:lnTo>
                      <a:lnTo>
                        <a:pt x="497298" y="631504"/>
                      </a:lnTo>
                      <a:lnTo>
                        <a:pt x="368300" y="581026"/>
                      </a:lnTo>
                      <a:lnTo>
                        <a:pt x="311572" y="609388"/>
                      </a:lnTo>
                      <a:lnTo>
                        <a:pt x="279400" y="536576"/>
                      </a:lnTo>
                      <a:lnTo>
                        <a:pt x="292100" y="479426"/>
                      </a:lnTo>
                      <a:lnTo>
                        <a:pt x="203200" y="473076"/>
                      </a:lnTo>
                      <a:lnTo>
                        <a:pt x="171448" y="488952"/>
                      </a:lnTo>
                      <a:lnTo>
                        <a:pt x="133348" y="450852"/>
                      </a:lnTo>
                      <a:lnTo>
                        <a:pt x="88900" y="482600"/>
                      </a:lnTo>
                      <a:lnTo>
                        <a:pt x="3174" y="482600"/>
                      </a:lnTo>
                      <a:lnTo>
                        <a:pt x="0" y="419100"/>
                      </a:lnTo>
                      <a:lnTo>
                        <a:pt x="66674" y="307976"/>
                      </a:lnTo>
                      <a:lnTo>
                        <a:pt x="117474" y="307976"/>
                      </a:lnTo>
                      <a:lnTo>
                        <a:pt x="161924" y="244476"/>
                      </a:lnTo>
                      <a:lnTo>
                        <a:pt x="171448" y="203200"/>
                      </a:lnTo>
                      <a:lnTo>
                        <a:pt x="187324" y="168276"/>
                      </a:lnTo>
                      <a:lnTo>
                        <a:pt x="171448" y="114300"/>
                      </a:lnTo>
                      <a:lnTo>
                        <a:pt x="222248" y="107952"/>
                      </a:lnTo>
                      <a:lnTo>
                        <a:pt x="241300" y="73026"/>
                      </a:lnTo>
                      <a:lnTo>
                        <a:pt x="327024" y="3176"/>
                      </a:lnTo>
                      <a:lnTo>
                        <a:pt x="4699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5" name="フリーフォーム: 図形 1424">
                  <a:extLst>
                    <a:ext uri="{FF2B5EF4-FFF2-40B4-BE49-F238E27FC236}">
                      <a16:creationId xmlns:a16="http://schemas.microsoft.com/office/drawing/2014/main" id="{A6B26344-45EB-4562-A3E1-CE50CC88DDAE}"/>
                    </a:ext>
                  </a:extLst>
                </p:cNvPr>
                <p:cNvSpPr/>
                <p:nvPr/>
              </p:nvSpPr>
              <p:spPr>
                <a:xfrm>
                  <a:off x="28361640" y="28948380"/>
                  <a:ext cx="560138" cy="413504"/>
                </a:xfrm>
                <a:custGeom>
                  <a:avLst/>
                  <a:gdLst>
                    <a:gd name="connsiteX0" fmla="*/ 114300 w 560138"/>
                    <a:gd name="connsiteY0" fmla="*/ 0 h 413504"/>
                    <a:gd name="connsiteX1" fmla="*/ 144780 w 560138"/>
                    <a:gd name="connsiteY1" fmla="*/ 121920 h 413504"/>
                    <a:gd name="connsiteX2" fmla="*/ 220980 w 560138"/>
                    <a:gd name="connsiteY2" fmla="*/ 91440 h 413504"/>
                    <a:gd name="connsiteX3" fmla="*/ 220980 w 560138"/>
                    <a:gd name="connsiteY3" fmla="*/ 198120 h 413504"/>
                    <a:gd name="connsiteX4" fmla="*/ 220980 w 560138"/>
                    <a:gd name="connsiteY4" fmla="*/ 228600 h 413504"/>
                    <a:gd name="connsiteX5" fmla="*/ 404404 w 560138"/>
                    <a:gd name="connsiteY5" fmla="*/ 228600 h 413504"/>
                    <a:gd name="connsiteX6" fmla="*/ 461010 w 560138"/>
                    <a:gd name="connsiteY6" fmla="*/ 179070 h 413504"/>
                    <a:gd name="connsiteX7" fmla="*/ 506396 w 560138"/>
                    <a:gd name="connsiteY7" fmla="*/ 163942 h 413504"/>
                    <a:gd name="connsiteX8" fmla="*/ 560138 w 560138"/>
                    <a:gd name="connsiteY8" fmla="*/ 228218 h 413504"/>
                    <a:gd name="connsiteX9" fmla="*/ 542648 w 560138"/>
                    <a:gd name="connsiteY9" fmla="*/ 251090 h 413504"/>
                    <a:gd name="connsiteX10" fmla="*/ 548640 w 560138"/>
                    <a:gd name="connsiteY10" fmla="*/ 259080 h 413504"/>
                    <a:gd name="connsiteX11" fmla="*/ 552784 w 560138"/>
                    <a:gd name="connsiteY11" fmla="*/ 260588 h 413504"/>
                    <a:gd name="connsiteX12" fmla="*/ 480060 w 560138"/>
                    <a:gd name="connsiteY12" fmla="*/ 328296 h 413504"/>
                    <a:gd name="connsiteX13" fmla="*/ 305436 w 560138"/>
                    <a:gd name="connsiteY13" fmla="*/ 366396 h 413504"/>
                    <a:gd name="connsiteX14" fmla="*/ 235584 w 560138"/>
                    <a:gd name="connsiteY14" fmla="*/ 398144 h 413504"/>
                    <a:gd name="connsiteX15" fmla="*/ 178436 w 560138"/>
                    <a:gd name="connsiteY15" fmla="*/ 379096 h 413504"/>
                    <a:gd name="connsiteX16" fmla="*/ 85044 w 560138"/>
                    <a:gd name="connsiteY16" fmla="*/ 413504 h 413504"/>
                    <a:gd name="connsiteX17" fmla="*/ 30480 w 560138"/>
                    <a:gd name="connsiteY17" fmla="*/ 365760 h 413504"/>
                    <a:gd name="connsiteX18" fmla="*/ 45720 w 560138"/>
                    <a:gd name="connsiteY18" fmla="*/ 243840 h 413504"/>
                    <a:gd name="connsiteX19" fmla="*/ 0 w 560138"/>
                    <a:gd name="connsiteY19" fmla="*/ 144780 h 413504"/>
                    <a:gd name="connsiteX20" fmla="*/ 114300 w 560138"/>
                    <a:gd name="connsiteY20" fmla="*/ 0 h 413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60138" h="413504">
                      <a:moveTo>
                        <a:pt x="114300" y="0"/>
                      </a:moveTo>
                      <a:lnTo>
                        <a:pt x="144780" y="121920"/>
                      </a:lnTo>
                      <a:lnTo>
                        <a:pt x="220980" y="91440"/>
                      </a:lnTo>
                      <a:lnTo>
                        <a:pt x="220980" y="198120"/>
                      </a:lnTo>
                      <a:lnTo>
                        <a:pt x="220980" y="228600"/>
                      </a:lnTo>
                      <a:lnTo>
                        <a:pt x="404404" y="228600"/>
                      </a:lnTo>
                      <a:lnTo>
                        <a:pt x="461010" y="179070"/>
                      </a:lnTo>
                      <a:lnTo>
                        <a:pt x="506396" y="163942"/>
                      </a:lnTo>
                      <a:lnTo>
                        <a:pt x="560138" y="228218"/>
                      </a:lnTo>
                      <a:lnTo>
                        <a:pt x="542648" y="251090"/>
                      </a:lnTo>
                      <a:lnTo>
                        <a:pt x="548640" y="259080"/>
                      </a:lnTo>
                      <a:lnTo>
                        <a:pt x="552784" y="260588"/>
                      </a:lnTo>
                      <a:lnTo>
                        <a:pt x="480060" y="328296"/>
                      </a:lnTo>
                      <a:lnTo>
                        <a:pt x="305436" y="366396"/>
                      </a:lnTo>
                      <a:lnTo>
                        <a:pt x="235584" y="398144"/>
                      </a:lnTo>
                      <a:lnTo>
                        <a:pt x="178436" y="379096"/>
                      </a:lnTo>
                      <a:lnTo>
                        <a:pt x="85044" y="413504"/>
                      </a:lnTo>
                      <a:lnTo>
                        <a:pt x="30480" y="365760"/>
                      </a:lnTo>
                      <a:lnTo>
                        <a:pt x="45720" y="243840"/>
                      </a:lnTo>
                      <a:lnTo>
                        <a:pt x="0" y="144780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6" name="フリーフォーム: 図形 1425">
                  <a:extLst>
                    <a:ext uri="{FF2B5EF4-FFF2-40B4-BE49-F238E27FC236}">
                      <a16:creationId xmlns:a16="http://schemas.microsoft.com/office/drawing/2014/main" id="{36B082F6-09BE-4FB3-A6B8-11C9DC730DD2}"/>
                    </a:ext>
                  </a:extLst>
                </p:cNvPr>
                <p:cNvSpPr/>
                <p:nvPr/>
              </p:nvSpPr>
              <p:spPr>
                <a:xfrm>
                  <a:off x="28797250" y="28898942"/>
                  <a:ext cx="822326" cy="715306"/>
                </a:xfrm>
                <a:custGeom>
                  <a:avLst/>
                  <a:gdLst>
                    <a:gd name="connsiteX0" fmla="*/ 682968 w 822326"/>
                    <a:gd name="connsiteY0" fmla="*/ 0 h 715306"/>
                    <a:gd name="connsiteX1" fmla="*/ 790574 w 822326"/>
                    <a:gd name="connsiteY1" fmla="*/ 142784 h 715306"/>
                    <a:gd name="connsiteX2" fmla="*/ 755650 w 822326"/>
                    <a:gd name="connsiteY2" fmla="*/ 228510 h 715306"/>
                    <a:gd name="connsiteX3" fmla="*/ 774700 w 822326"/>
                    <a:gd name="connsiteY3" fmla="*/ 250734 h 715306"/>
                    <a:gd name="connsiteX4" fmla="*/ 768350 w 822326"/>
                    <a:gd name="connsiteY4" fmla="*/ 342810 h 715306"/>
                    <a:gd name="connsiteX5" fmla="*/ 730250 w 822326"/>
                    <a:gd name="connsiteY5" fmla="*/ 349158 h 715306"/>
                    <a:gd name="connsiteX6" fmla="*/ 660400 w 822326"/>
                    <a:gd name="connsiteY6" fmla="*/ 307884 h 715306"/>
                    <a:gd name="connsiteX7" fmla="*/ 631826 w 822326"/>
                    <a:gd name="connsiteY7" fmla="*/ 323758 h 715306"/>
                    <a:gd name="connsiteX8" fmla="*/ 698500 w 822326"/>
                    <a:gd name="connsiteY8" fmla="*/ 409484 h 715306"/>
                    <a:gd name="connsiteX9" fmla="*/ 692150 w 822326"/>
                    <a:gd name="connsiteY9" fmla="*/ 472984 h 715306"/>
                    <a:gd name="connsiteX10" fmla="*/ 822326 w 822326"/>
                    <a:gd name="connsiteY10" fmla="*/ 526958 h 715306"/>
                    <a:gd name="connsiteX11" fmla="*/ 794244 w 822326"/>
                    <a:gd name="connsiteY11" fmla="*/ 607190 h 715306"/>
                    <a:gd name="connsiteX12" fmla="*/ 783590 w 822326"/>
                    <a:gd name="connsiteY12" fmla="*/ 582838 h 715306"/>
                    <a:gd name="connsiteX13" fmla="*/ 669290 w 822326"/>
                    <a:gd name="connsiteY13" fmla="*/ 598078 h 715306"/>
                    <a:gd name="connsiteX14" fmla="*/ 654050 w 822326"/>
                    <a:gd name="connsiteY14" fmla="*/ 712378 h 715306"/>
                    <a:gd name="connsiteX15" fmla="*/ 627692 w 822326"/>
                    <a:gd name="connsiteY15" fmla="*/ 715306 h 715306"/>
                    <a:gd name="connsiteX16" fmla="*/ 504826 w 822326"/>
                    <a:gd name="connsiteY16" fmla="*/ 590458 h 715306"/>
                    <a:gd name="connsiteX17" fmla="*/ 406400 w 822326"/>
                    <a:gd name="connsiteY17" fmla="*/ 580934 h 715306"/>
                    <a:gd name="connsiteX18" fmla="*/ 336550 w 822326"/>
                    <a:gd name="connsiteY18" fmla="*/ 619034 h 715306"/>
                    <a:gd name="connsiteX19" fmla="*/ 250826 w 822326"/>
                    <a:gd name="connsiteY19" fmla="*/ 577758 h 715306"/>
                    <a:gd name="connsiteX20" fmla="*/ 203200 w 822326"/>
                    <a:gd name="connsiteY20" fmla="*/ 606334 h 715306"/>
                    <a:gd name="connsiteX21" fmla="*/ 146050 w 822326"/>
                    <a:gd name="connsiteY21" fmla="*/ 546008 h 715306"/>
                    <a:gd name="connsiteX22" fmla="*/ 19050 w 822326"/>
                    <a:gd name="connsiteY22" fmla="*/ 587282 h 715306"/>
                    <a:gd name="connsiteX23" fmla="*/ 15874 w 822326"/>
                    <a:gd name="connsiteY23" fmla="*/ 555534 h 715306"/>
                    <a:gd name="connsiteX24" fmla="*/ 0 w 822326"/>
                    <a:gd name="connsiteY24" fmla="*/ 520608 h 715306"/>
                    <a:gd name="connsiteX25" fmla="*/ 76200 w 822326"/>
                    <a:gd name="connsiteY25" fmla="*/ 472982 h 715306"/>
                    <a:gd name="connsiteX26" fmla="*/ 158750 w 822326"/>
                    <a:gd name="connsiteY26" fmla="*/ 444408 h 715306"/>
                    <a:gd name="connsiteX27" fmla="*/ 165892 w 822326"/>
                    <a:gd name="connsiteY27" fmla="*/ 327742 h 715306"/>
                    <a:gd name="connsiteX28" fmla="*/ 196850 w 822326"/>
                    <a:gd name="connsiteY28" fmla="*/ 338998 h 715306"/>
                    <a:gd name="connsiteX29" fmla="*/ 326390 w 822326"/>
                    <a:gd name="connsiteY29" fmla="*/ 308518 h 715306"/>
                    <a:gd name="connsiteX30" fmla="*/ 455930 w 822326"/>
                    <a:gd name="connsiteY30" fmla="*/ 285658 h 715306"/>
                    <a:gd name="connsiteX31" fmla="*/ 463550 w 822326"/>
                    <a:gd name="connsiteY31" fmla="*/ 194218 h 715306"/>
                    <a:gd name="connsiteX32" fmla="*/ 417830 w 822326"/>
                    <a:gd name="connsiteY32" fmla="*/ 178978 h 715306"/>
                    <a:gd name="connsiteX33" fmla="*/ 410210 w 822326"/>
                    <a:gd name="connsiteY33" fmla="*/ 140878 h 715306"/>
                    <a:gd name="connsiteX34" fmla="*/ 326390 w 822326"/>
                    <a:gd name="connsiteY34" fmla="*/ 102778 h 715306"/>
                    <a:gd name="connsiteX35" fmla="*/ 372110 w 822326"/>
                    <a:gd name="connsiteY35" fmla="*/ 34198 h 715306"/>
                    <a:gd name="connsiteX36" fmla="*/ 463550 w 822326"/>
                    <a:gd name="connsiteY36" fmla="*/ 18958 h 715306"/>
                    <a:gd name="connsiteX37" fmla="*/ 707390 w 822326"/>
                    <a:gd name="connsiteY37" fmla="*/ 140878 h 715306"/>
                    <a:gd name="connsiteX38" fmla="*/ 669290 w 822326"/>
                    <a:gd name="connsiteY38" fmla="*/ 34198 h 715306"/>
                    <a:gd name="connsiteX39" fmla="*/ 682968 w 822326"/>
                    <a:gd name="connsiteY39" fmla="*/ 0 h 715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822326" h="715306">
                      <a:moveTo>
                        <a:pt x="682968" y="0"/>
                      </a:moveTo>
                      <a:lnTo>
                        <a:pt x="790574" y="142784"/>
                      </a:lnTo>
                      <a:lnTo>
                        <a:pt x="755650" y="228510"/>
                      </a:lnTo>
                      <a:lnTo>
                        <a:pt x="774700" y="250734"/>
                      </a:lnTo>
                      <a:lnTo>
                        <a:pt x="768350" y="342810"/>
                      </a:lnTo>
                      <a:lnTo>
                        <a:pt x="730250" y="349158"/>
                      </a:lnTo>
                      <a:lnTo>
                        <a:pt x="660400" y="307884"/>
                      </a:lnTo>
                      <a:lnTo>
                        <a:pt x="631826" y="323758"/>
                      </a:lnTo>
                      <a:lnTo>
                        <a:pt x="698500" y="409484"/>
                      </a:lnTo>
                      <a:lnTo>
                        <a:pt x="692150" y="472984"/>
                      </a:lnTo>
                      <a:lnTo>
                        <a:pt x="822326" y="526958"/>
                      </a:lnTo>
                      <a:lnTo>
                        <a:pt x="794244" y="607190"/>
                      </a:lnTo>
                      <a:lnTo>
                        <a:pt x="783590" y="582838"/>
                      </a:lnTo>
                      <a:lnTo>
                        <a:pt x="669290" y="598078"/>
                      </a:lnTo>
                      <a:lnTo>
                        <a:pt x="654050" y="712378"/>
                      </a:lnTo>
                      <a:lnTo>
                        <a:pt x="627692" y="715306"/>
                      </a:lnTo>
                      <a:lnTo>
                        <a:pt x="504826" y="590458"/>
                      </a:lnTo>
                      <a:lnTo>
                        <a:pt x="406400" y="580934"/>
                      </a:lnTo>
                      <a:lnTo>
                        <a:pt x="336550" y="619034"/>
                      </a:lnTo>
                      <a:lnTo>
                        <a:pt x="250826" y="577758"/>
                      </a:lnTo>
                      <a:lnTo>
                        <a:pt x="203200" y="606334"/>
                      </a:lnTo>
                      <a:lnTo>
                        <a:pt x="146050" y="546008"/>
                      </a:lnTo>
                      <a:lnTo>
                        <a:pt x="19050" y="587282"/>
                      </a:lnTo>
                      <a:lnTo>
                        <a:pt x="15874" y="555534"/>
                      </a:lnTo>
                      <a:lnTo>
                        <a:pt x="0" y="520608"/>
                      </a:lnTo>
                      <a:lnTo>
                        <a:pt x="76200" y="472982"/>
                      </a:lnTo>
                      <a:lnTo>
                        <a:pt x="158750" y="444408"/>
                      </a:lnTo>
                      <a:lnTo>
                        <a:pt x="165892" y="327742"/>
                      </a:lnTo>
                      <a:lnTo>
                        <a:pt x="196850" y="338998"/>
                      </a:lnTo>
                      <a:lnTo>
                        <a:pt x="326390" y="308518"/>
                      </a:lnTo>
                      <a:lnTo>
                        <a:pt x="455930" y="285658"/>
                      </a:lnTo>
                      <a:lnTo>
                        <a:pt x="463550" y="194218"/>
                      </a:lnTo>
                      <a:lnTo>
                        <a:pt x="417830" y="178978"/>
                      </a:lnTo>
                      <a:lnTo>
                        <a:pt x="410210" y="140878"/>
                      </a:lnTo>
                      <a:lnTo>
                        <a:pt x="326390" y="102778"/>
                      </a:lnTo>
                      <a:lnTo>
                        <a:pt x="372110" y="34198"/>
                      </a:lnTo>
                      <a:lnTo>
                        <a:pt x="463550" y="18958"/>
                      </a:lnTo>
                      <a:lnTo>
                        <a:pt x="707390" y="140878"/>
                      </a:lnTo>
                      <a:lnTo>
                        <a:pt x="669290" y="34198"/>
                      </a:lnTo>
                      <a:lnTo>
                        <a:pt x="68296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7" name="フリーフォーム: 図形 1426">
                  <a:extLst>
                    <a:ext uri="{FF2B5EF4-FFF2-40B4-BE49-F238E27FC236}">
                      <a16:creationId xmlns:a16="http://schemas.microsoft.com/office/drawing/2014/main" id="{26791179-6D5B-4311-B4A8-3A0EF8008BF0}"/>
                    </a:ext>
                  </a:extLst>
                </p:cNvPr>
                <p:cNvSpPr/>
                <p:nvPr/>
              </p:nvSpPr>
              <p:spPr>
                <a:xfrm>
                  <a:off x="29429076" y="28651200"/>
                  <a:ext cx="479424" cy="952500"/>
                </a:xfrm>
                <a:custGeom>
                  <a:avLst/>
                  <a:gdLst>
                    <a:gd name="connsiteX0" fmla="*/ 52704 w 479424"/>
                    <a:gd name="connsiteY0" fmla="*/ 0 h 952500"/>
                    <a:gd name="connsiteX1" fmla="*/ 69416 w 479424"/>
                    <a:gd name="connsiteY1" fmla="*/ 3856 h 952500"/>
                    <a:gd name="connsiteX2" fmla="*/ 146048 w 479424"/>
                    <a:gd name="connsiteY2" fmla="*/ 98424 h 952500"/>
                    <a:gd name="connsiteX3" fmla="*/ 212724 w 479424"/>
                    <a:gd name="connsiteY3" fmla="*/ 142876 h 952500"/>
                    <a:gd name="connsiteX4" fmla="*/ 285748 w 479424"/>
                    <a:gd name="connsiteY4" fmla="*/ 152400 h 952500"/>
                    <a:gd name="connsiteX5" fmla="*/ 377824 w 479424"/>
                    <a:gd name="connsiteY5" fmla="*/ 177800 h 952500"/>
                    <a:gd name="connsiteX6" fmla="*/ 384174 w 479424"/>
                    <a:gd name="connsiteY6" fmla="*/ 231776 h 952500"/>
                    <a:gd name="connsiteX7" fmla="*/ 422274 w 479424"/>
                    <a:gd name="connsiteY7" fmla="*/ 244476 h 952500"/>
                    <a:gd name="connsiteX8" fmla="*/ 479424 w 479424"/>
                    <a:gd name="connsiteY8" fmla="*/ 419100 h 952500"/>
                    <a:gd name="connsiteX9" fmla="*/ 438304 w 479424"/>
                    <a:gd name="connsiteY9" fmla="*/ 453892 h 952500"/>
                    <a:gd name="connsiteX10" fmla="*/ 433704 w 479424"/>
                    <a:gd name="connsiteY10" fmla="*/ 449580 h 952500"/>
                    <a:gd name="connsiteX11" fmla="*/ 349884 w 479424"/>
                    <a:gd name="connsiteY11" fmla="*/ 708660 h 952500"/>
                    <a:gd name="connsiteX12" fmla="*/ 327024 w 479424"/>
                    <a:gd name="connsiteY12" fmla="*/ 777240 h 952500"/>
                    <a:gd name="connsiteX13" fmla="*/ 288924 w 479424"/>
                    <a:gd name="connsiteY13" fmla="*/ 800100 h 952500"/>
                    <a:gd name="connsiteX14" fmla="*/ 258444 w 479424"/>
                    <a:gd name="connsiteY14" fmla="*/ 914400 h 952500"/>
                    <a:gd name="connsiteX15" fmla="*/ 205104 w 479424"/>
                    <a:gd name="connsiteY15" fmla="*/ 952500 h 952500"/>
                    <a:gd name="connsiteX16" fmla="*/ 162418 w 479424"/>
                    <a:gd name="connsiteY16" fmla="*/ 854932 h 952500"/>
                    <a:gd name="connsiteX17" fmla="*/ 190500 w 479424"/>
                    <a:gd name="connsiteY17" fmla="*/ 774700 h 952500"/>
                    <a:gd name="connsiteX18" fmla="*/ 60324 w 479424"/>
                    <a:gd name="connsiteY18" fmla="*/ 720726 h 952500"/>
                    <a:gd name="connsiteX19" fmla="*/ 66674 w 479424"/>
                    <a:gd name="connsiteY19" fmla="*/ 657226 h 952500"/>
                    <a:gd name="connsiteX20" fmla="*/ 0 w 479424"/>
                    <a:gd name="connsiteY20" fmla="*/ 571500 h 952500"/>
                    <a:gd name="connsiteX21" fmla="*/ 28574 w 479424"/>
                    <a:gd name="connsiteY21" fmla="*/ 555626 h 952500"/>
                    <a:gd name="connsiteX22" fmla="*/ 98424 w 479424"/>
                    <a:gd name="connsiteY22" fmla="*/ 596900 h 952500"/>
                    <a:gd name="connsiteX23" fmla="*/ 136524 w 479424"/>
                    <a:gd name="connsiteY23" fmla="*/ 590552 h 952500"/>
                    <a:gd name="connsiteX24" fmla="*/ 142874 w 479424"/>
                    <a:gd name="connsiteY24" fmla="*/ 498476 h 952500"/>
                    <a:gd name="connsiteX25" fmla="*/ 123824 w 479424"/>
                    <a:gd name="connsiteY25" fmla="*/ 476252 h 952500"/>
                    <a:gd name="connsiteX26" fmla="*/ 158748 w 479424"/>
                    <a:gd name="connsiteY26" fmla="*/ 390526 h 952500"/>
                    <a:gd name="connsiteX27" fmla="*/ 51142 w 479424"/>
                    <a:gd name="connsiteY27" fmla="*/ 247742 h 952500"/>
                    <a:gd name="connsiteX28" fmla="*/ 52704 w 479424"/>
                    <a:gd name="connsiteY28" fmla="*/ 243840 h 952500"/>
                    <a:gd name="connsiteX29" fmla="*/ 144144 w 479424"/>
                    <a:gd name="connsiteY29" fmla="*/ 289560 h 952500"/>
                    <a:gd name="connsiteX30" fmla="*/ 159384 w 479424"/>
                    <a:gd name="connsiteY30" fmla="*/ 213360 h 952500"/>
                    <a:gd name="connsiteX31" fmla="*/ 106044 w 479424"/>
                    <a:gd name="connsiteY31" fmla="*/ 144780 h 952500"/>
                    <a:gd name="connsiteX32" fmla="*/ 75564 w 479424"/>
                    <a:gd name="connsiteY32" fmla="*/ 91440 h 952500"/>
                    <a:gd name="connsiteX33" fmla="*/ 52704 w 479424"/>
                    <a:gd name="connsiteY33" fmla="*/ 0 h 952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479424" h="952500">
                      <a:moveTo>
                        <a:pt x="52704" y="0"/>
                      </a:moveTo>
                      <a:lnTo>
                        <a:pt x="69416" y="3856"/>
                      </a:lnTo>
                      <a:lnTo>
                        <a:pt x="146048" y="98424"/>
                      </a:lnTo>
                      <a:lnTo>
                        <a:pt x="212724" y="142876"/>
                      </a:lnTo>
                      <a:lnTo>
                        <a:pt x="285748" y="152400"/>
                      </a:lnTo>
                      <a:lnTo>
                        <a:pt x="377824" y="177800"/>
                      </a:lnTo>
                      <a:lnTo>
                        <a:pt x="384174" y="231776"/>
                      </a:lnTo>
                      <a:lnTo>
                        <a:pt x="422274" y="244476"/>
                      </a:lnTo>
                      <a:lnTo>
                        <a:pt x="479424" y="419100"/>
                      </a:lnTo>
                      <a:lnTo>
                        <a:pt x="438304" y="453892"/>
                      </a:lnTo>
                      <a:lnTo>
                        <a:pt x="433704" y="449580"/>
                      </a:lnTo>
                      <a:lnTo>
                        <a:pt x="349884" y="708660"/>
                      </a:lnTo>
                      <a:lnTo>
                        <a:pt x="327024" y="777240"/>
                      </a:lnTo>
                      <a:lnTo>
                        <a:pt x="288924" y="800100"/>
                      </a:lnTo>
                      <a:lnTo>
                        <a:pt x="258444" y="914400"/>
                      </a:lnTo>
                      <a:lnTo>
                        <a:pt x="205104" y="952500"/>
                      </a:lnTo>
                      <a:lnTo>
                        <a:pt x="162418" y="854932"/>
                      </a:lnTo>
                      <a:lnTo>
                        <a:pt x="190500" y="774700"/>
                      </a:lnTo>
                      <a:lnTo>
                        <a:pt x="60324" y="720726"/>
                      </a:lnTo>
                      <a:lnTo>
                        <a:pt x="66674" y="657226"/>
                      </a:lnTo>
                      <a:lnTo>
                        <a:pt x="0" y="571500"/>
                      </a:lnTo>
                      <a:lnTo>
                        <a:pt x="28574" y="555626"/>
                      </a:lnTo>
                      <a:lnTo>
                        <a:pt x="98424" y="596900"/>
                      </a:lnTo>
                      <a:lnTo>
                        <a:pt x="136524" y="590552"/>
                      </a:lnTo>
                      <a:lnTo>
                        <a:pt x="142874" y="498476"/>
                      </a:lnTo>
                      <a:lnTo>
                        <a:pt x="123824" y="476252"/>
                      </a:lnTo>
                      <a:lnTo>
                        <a:pt x="158748" y="390526"/>
                      </a:lnTo>
                      <a:lnTo>
                        <a:pt x="51142" y="247742"/>
                      </a:lnTo>
                      <a:lnTo>
                        <a:pt x="52704" y="243840"/>
                      </a:lnTo>
                      <a:lnTo>
                        <a:pt x="144144" y="289560"/>
                      </a:lnTo>
                      <a:lnTo>
                        <a:pt x="159384" y="213360"/>
                      </a:lnTo>
                      <a:lnTo>
                        <a:pt x="106044" y="144780"/>
                      </a:lnTo>
                      <a:lnTo>
                        <a:pt x="75564" y="91440"/>
                      </a:lnTo>
                      <a:lnTo>
                        <a:pt x="5270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8" name="フリーフォーム: 図形 1427">
                  <a:extLst>
                    <a:ext uri="{FF2B5EF4-FFF2-40B4-BE49-F238E27FC236}">
                      <a16:creationId xmlns:a16="http://schemas.microsoft.com/office/drawing/2014/main" id="{85CA3CE5-66E1-490C-B604-482A3F1ED87E}"/>
                    </a:ext>
                  </a:extLst>
                </p:cNvPr>
                <p:cNvSpPr/>
                <p:nvPr/>
              </p:nvSpPr>
              <p:spPr>
                <a:xfrm>
                  <a:off x="29498492" y="28286828"/>
                  <a:ext cx="637064" cy="928252"/>
                </a:xfrm>
                <a:custGeom>
                  <a:avLst/>
                  <a:gdLst>
                    <a:gd name="connsiteX0" fmla="*/ 473596 w 637064"/>
                    <a:gd name="connsiteY0" fmla="*/ 0 h 928252"/>
                    <a:gd name="connsiteX1" fmla="*/ 498908 w 637064"/>
                    <a:gd name="connsiteY1" fmla="*/ 34172 h 928252"/>
                    <a:gd name="connsiteX2" fmla="*/ 590984 w 637064"/>
                    <a:gd name="connsiteY2" fmla="*/ 56396 h 928252"/>
                    <a:gd name="connsiteX3" fmla="*/ 597332 w 637064"/>
                    <a:gd name="connsiteY3" fmla="*/ 256422 h 928252"/>
                    <a:gd name="connsiteX4" fmla="*/ 556058 w 637064"/>
                    <a:gd name="connsiteY4" fmla="*/ 310396 h 928252"/>
                    <a:gd name="connsiteX5" fmla="*/ 590984 w 637064"/>
                    <a:gd name="connsiteY5" fmla="*/ 361196 h 928252"/>
                    <a:gd name="connsiteX6" fmla="*/ 581458 w 637064"/>
                    <a:gd name="connsiteY6" fmla="*/ 554872 h 928252"/>
                    <a:gd name="connsiteX7" fmla="*/ 635432 w 637064"/>
                    <a:gd name="connsiteY7" fmla="*/ 580272 h 928252"/>
                    <a:gd name="connsiteX8" fmla="*/ 635432 w 637064"/>
                    <a:gd name="connsiteY8" fmla="*/ 640596 h 928252"/>
                    <a:gd name="connsiteX9" fmla="*/ 581458 w 637064"/>
                    <a:gd name="connsiteY9" fmla="*/ 669172 h 928252"/>
                    <a:gd name="connsiteX10" fmla="*/ 629084 w 637064"/>
                    <a:gd name="connsiteY10" fmla="*/ 707272 h 928252"/>
                    <a:gd name="connsiteX11" fmla="*/ 637064 w 637064"/>
                    <a:gd name="connsiteY11" fmla="*/ 795062 h 928252"/>
                    <a:gd name="connsiteX12" fmla="*/ 585268 w 637064"/>
                    <a:gd name="connsiteY12" fmla="*/ 928252 h 928252"/>
                    <a:gd name="connsiteX13" fmla="*/ 486208 w 637064"/>
                    <a:gd name="connsiteY13" fmla="*/ 928252 h 928252"/>
                    <a:gd name="connsiteX14" fmla="*/ 368888 w 637064"/>
                    <a:gd name="connsiteY14" fmla="*/ 818264 h 928252"/>
                    <a:gd name="connsiteX15" fmla="*/ 410008 w 637064"/>
                    <a:gd name="connsiteY15" fmla="*/ 783472 h 928252"/>
                    <a:gd name="connsiteX16" fmla="*/ 352858 w 637064"/>
                    <a:gd name="connsiteY16" fmla="*/ 608848 h 928252"/>
                    <a:gd name="connsiteX17" fmla="*/ 314758 w 637064"/>
                    <a:gd name="connsiteY17" fmla="*/ 596148 h 928252"/>
                    <a:gd name="connsiteX18" fmla="*/ 308408 w 637064"/>
                    <a:gd name="connsiteY18" fmla="*/ 542172 h 928252"/>
                    <a:gd name="connsiteX19" fmla="*/ 216332 w 637064"/>
                    <a:gd name="connsiteY19" fmla="*/ 516772 h 928252"/>
                    <a:gd name="connsiteX20" fmla="*/ 143308 w 637064"/>
                    <a:gd name="connsiteY20" fmla="*/ 507248 h 928252"/>
                    <a:gd name="connsiteX21" fmla="*/ 76632 w 637064"/>
                    <a:gd name="connsiteY21" fmla="*/ 462796 h 928252"/>
                    <a:gd name="connsiteX22" fmla="*/ 0 w 637064"/>
                    <a:gd name="connsiteY22" fmla="*/ 368228 h 928252"/>
                    <a:gd name="connsiteX23" fmla="*/ 82348 w 637064"/>
                    <a:gd name="connsiteY23" fmla="*/ 387232 h 928252"/>
                    <a:gd name="connsiteX24" fmla="*/ 150928 w 637064"/>
                    <a:gd name="connsiteY24" fmla="*/ 463432 h 928252"/>
                    <a:gd name="connsiteX25" fmla="*/ 257608 w 637064"/>
                    <a:gd name="connsiteY25" fmla="*/ 425332 h 928252"/>
                    <a:gd name="connsiteX26" fmla="*/ 341428 w 637064"/>
                    <a:gd name="connsiteY26" fmla="*/ 440572 h 928252"/>
                    <a:gd name="connsiteX27" fmla="*/ 432868 w 637064"/>
                    <a:gd name="connsiteY27" fmla="*/ 387232 h 928252"/>
                    <a:gd name="connsiteX28" fmla="*/ 478588 w 637064"/>
                    <a:gd name="connsiteY28" fmla="*/ 417712 h 928252"/>
                    <a:gd name="connsiteX29" fmla="*/ 493828 w 637064"/>
                    <a:gd name="connsiteY29" fmla="*/ 387232 h 928252"/>
                    <a:gd name="connsiteX30" fmla="*/ 486208 w 637064"/>
                    <a:gd name="connsiteY30" fmla="*/ 311032 h 928252"/>
                    <a:gd name="connsiteX31" fmla="*/ 448108 w 637064"/>
                    <a:gd name="connsiteY31" fmla="*/ 234832 h 928252"/>
                    <a:gd name="connsiteX32" fmla="*/ 463348 w 637064"/>
                    <a:gd name="connsiteY32" fmla="*/ 143392 h 928252"/>
                    <a:gd name="connsiteX33" fmla="*/ 432868 w 637064"/>
                    <a:gd name="connsiteY33" fmla="*/ 29092 h 928252"/>
                    <a:gd name="connsiteX34" fmla="*/ 473596 w 637064"/>
                    <a:gd name="connsiteY34" fmla="*/ 0 h 928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637064" h="928252">
                      <a:moveTo>
                        <a:pt x="473596" y="0"/>
                      </a:moveTo>
                      <a:lnTo>
                        <a:pt x="498908" y="34172"/>
                      </a:lnTo>
                      <a:lnTo>
                        <a:pt x="590984" y="56396"/>
                      </a:lnTo>
                      <a:lnTo>
                        <a:pt x="597332" y="256422"/>
                      </a:lnTo>
                      <a:lnTo>
                        <a:pt x="556058" y="310396"/>
                      </a:lnTo>
                      <a:lnTo>
                        <a:pt x="590984" y="361196"/>
                      </a:lnTo>
                      <a:lnTo>
                        <a:pt x="581458" y="554872"/>
                      </a:lnTo>
                      <a:lnTo>
                        <a:pt x="635432" y="580272"/>
                      </a:lnTo>
                      <a:lnTo>
                        <a:pt x="635432" y="640596"/>
                      </a:lnTo>
                      <a:lnTo>
                        <a:pt x="581458" y="669172"/>
                      </a:lnTo>
                      <a:lnTo>
                        <a:pt x="629084" y="707272"/>
                      </a:lnTo>
                      <a:lnTo>
                        <a:pt x="637064" y="795062"/>
                      </a:lnTo>
                      <a:lnTo>
                        <a:pt x="585268" y="928252"/>
                      </a:lnTo>
                      <a:lnTo>
                        <a:pt x="486208" y="928252"/>
                      </a:lnTo>
                      <a:lnTo>
                        <a:pt x="368888" y="818264"/>
                      </a:lnTo>
                      <a:lnTo>
                        <a:pt x="410008" y="783472"/>
                      </a:lnTo>
                      <a:lnTo>
                        <a:pt x="352858" y="608848"/>
                      </a:lnTo>
                      <a:lnTo>
                        <a:pt x="314758" y="596148"/>
                      </a:lnTo>
                      <a:lnTo>
                        <a:pt x="308408" y="542172"/>
                      </a:lnTo>
                      <a:lnTo>
                        <a:pt x="216332" y="516772"/>
                      </a:lnTo>
                      <a:lnTo>
                        <a:pt x="143308" y="507248"/>
                      </a:lnTo>
                      <a:lnTo>
                        <a:pt x="76632" y="462796"/>
                      </a:lnTo>
                      <a:lnTo>
                        <a:pt x="0" y="368228"/>
                      </a:lnTo>
                      <a:lnTo>
                        <a:pt x="82348" y="387232"/>
                      </a:lnTo>
                      <a:lnTo>
                        <a:pt x="150928" y="463432"/>
                      </a:lnTo>
                      <a:lnTo>
                        <a:pt x="257608" y="425332"/>
                      </a:lnTo>
                      <a:lnTo>
                        <a:pt x="341428" y="440572"/>
                      </a:lnTo>
                      <a:lnTo>
                        <a:pt x="432868" y="387232"/>
                      </a:lnTo>
                      <a:lnTo>
                        <a:pt x="478588" y="417712"/>
                      </a:lnTo>
                      <a:lnTo>
                        <a:pt x="493828" y="387232"/>
                      </a:lnTo>
                      <a:lnTo>
                        <a:pt x="486208" y="311032"/>
                      </a:lnTo>
                      <a:lnTo>
                        <a:pt x="448108" y="234832"/>
                      </a:lnTo>
                      <a:lnTo>
                        <a:pt x="463348" y="143392"/>
                      </a:lnTo>
                      <a:lnTo>
                        <a:pt x="432868" y="29092"/>
                      </a:lnTo>
                      <a:lnTo>
                        <a:pt x="47359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9" name="フリーフォーム: 図形 1428">
                  <a:extLst>
                    <a:ext uri="{FF2B5EF4-FFF2-40B4-BE49-F238E27FC236}">
                      <a16:creationId xmlns:a16="http://schemas.microsoft.com/office/drawing/2014/main" id="{00C9E60E-7DBC-4605-88E7-0115EAC97675}"/>
                    </a:ext>
                  </a:extLst>
                </p:cNvPr>
                <p:cNvSpPr/>
                <p:nvPr/>
              </p:nvSpPr>
              <p:spPr>
                <a:xfrm>
                  <a:off x="29972088" y="28186380"/>
                  <a:ext cx="606972" cy="895510"/>
                </a:xfrm>
                <a:custGeom>
                  <a:avLst/>
                  <a:gdLst>
                    <a:gd name="connsiteX0" fmla="*/ 134532 w 606972"/>
                    <a:gd name="connsiteY0" fmla="*/ 0 h 895510"/>
                    <a:gd name="connsiteX1" fmla="*/ 187872 w 606972"/>
                    <a:gd name="connsiteY1" fmla="*/ 114300 h 895510"/>
                    <a:gd name="connsiteX2" fmla="*/ 195492 w 606972"/>
                    <a:gd name="connsiteY2" fmla="*/ 251460 h 895510"/>
                    <a:gd name="connsiteX3" fmla="*/ 172632 w 606972"/>
                    <a:gd name="connsiteY3" fmla="*/ 320040 h 895510"/>
                    <a:gd name="connsiteX4" fmla="*/ 195492 w 606972"/>
                    <a:gd name="connsiteY4" fmla="*/ 365760 h 895510"/>
                    <a:gd name="connsiteX5" fmla="*/ 248832 w 606972"/>
                    <a:gd name="connsiteY5" fmla="*/ 411480 h 895510"/>
                    <a:gd name="connsiteX6" fmla="*/ 309792 w 606972"/>
                    <a:gd name="connsiteY6" fmla="*/ 388620 h 895510"/>
                    <a:gd name="connsiteX7" fmla="*/ 347892 w 606972"/>
                    <a:gd name="connsiteY7" fmla="*/ 243840 h 895510"/>
                    <a:gd name="connsiteX8" fmla="*/ 363132 w 606972"/>
                    <a:gd name="connsiteY8" fmla="*/ 175260 h 895510"/>
                    <a:gd name="connsiteX9" fmla="*/ 378372 w 606972"/>
                    <a:gd name="connsiteY9" fmla="*/ 68580 h 895510"/>
                    <a:gd name="connsiteX10" fmla="*/ 387016 w 606972"/>
                    <a:gd name="connsiteY10" fmla="*/ 8078 h 895510"/>
                    <a:gd name="connsiteX11" fmla="*/ 450762 w 606972"/>
                    <a:gd name="connsiteY11" fmla="*/ 26670 h 895510"/>
                    <a:gd name="connsiteX12" fmla="*/ 460288 w 606972"/>
                    <a:gd name="connsiteY12" fmla="*/ 80644 h 895510"/>
                    <a:gd name="connsiteX13" fmla="*/ 485688 w 606972"/>
                    <a:gd name="connsiteY13" fmla="*/ 96520 h 895510"/>
                    <a:gd name="connsiteX14" fmla="*/ 485688 w 606972"/>
                    <a:gd name="connsiteY14" fmla="*/ 156844 h 895510"/>
                    <a:gd name="connsiteX15" fmla="*/ 511088 w 606972"/>
                    <a:gd name="connsiteY15" fmla="*/ 179070 h 895510"/>
                    <a:gd name="connsiteX16" fmla="*/ 551352 w 606972"/>
                    <a:gd name="connsiteY16" fmla="*/ 243128 h 895510"/>
                    <a:gd name="connsiteX17" fmla="*/ 546012 w 606972"/>
                    <a:gd name="connsiteY17" fmla="*/ 243840 h 895510"/>
                    <a:gd name="connsiteX18" fmla="*/ 507912 w 606972"/>
                    <a:gd name="connsiteY18" fmla="*/ 342900 h 895510"/>
                    <a:gd name="connsiteX19" fmla="*/ 568872 w 606972"/>
                    <a:gd name="connsiteY19" fmla="*/ 411480 h 895510"/>
                    <a:gd name="connsiteX20" fmla="*/ 606972 w 606972"/>
                    <a:gd name="connsiteY20" fmla="*/ 640080 h 895510"/>
                    <a:gd name="connsiteX21" fmla="*/ 591732 w 606972"/>
                    <a:gd name="connsiteY21" fmla="*/ 762000 h 895510"/>
                    <a:gd name="connsiteX22" fmla="*/ 416472 w 606972"/>
                    <a:gd name="connsiteY22" fmla="*/ 678180 h 895510"/>
                    <a:gd name="connsiteX23" fmla="*/ 408852 w 606972"/>
                    <a:gd name="connsiteY23" fmla="*/ 876300 h 895510"/>
                    <a:gd name="connsiteX24" fmla="*/ 340272 w 606972"/>
                    <a:gd name="connsiteY24" fmla="*/ 830580 h 895510"/>
                    <a:gd name="connsiteX25" fmla="*/ 271692 w 606972"/>
                    <a:gd name="connsiteY25" fmla="*/ 891540 h 895510"/>
                    <a:gd name="connsiteX26" fmla="*/ 165012 w 606972"/>
                    <a:gd name="connsiteY26" fmla="*/ 891540 h 895510"/>
                    <a:gd name="connsiteX27" fmla="*/ 163468 w 606972"/>
                    <a:gd name="connsiteY27" fmla="*/ 895510 h 895510"/>
                    <a:gd name="connsiteX28" fmla="*/ 155488 w 606972"/>
                    <a:gd name="connsiteY28" fmla="*/ 807720 h 895510"/>
                    <a:gd name="connsiteX29" fmla="*/ 107862 w 606972"/>
                    <a:gd name="connsiteY29" fmla="*/ 769620 h 895510"/>
                    <a:gd name="connsiteX30" fmla="*/ 161836 w 606972"/>
                    <a:gd name="connsiteY30" fmla="*/ 741044 h 895510"/>
                    <a:gd name="connsiteX31" fmla="*/ 161836 w 606972"/>
                    <a:gd name="connsiteY31" fmla="*/ 680720 h 895510"/>
                    <a:gd name="connsiteX32" fmla="*/ 107862 w 606972"/>
                    <a:gd name="connsiteY32" fmla="*/ 655320 h 895510"/>
                    <a:gd name="connsiteX33" fmla="*/ 117388 w 606972"/>
                    <a:gd name="connsiteY33" fmla="*/ 461644 h 895510"/>
                    <a:gd name="connsiteX34" fmla="*/ 82462 w 606972"/>
                    <a:gd name="connsiteY34" fmla="*/ 410844 h 895510"/>
                    <a:gd name="connsiteX35" fmla="*/ 123736 w 606972"/>
                    <a:gd name="connsiteY35" fmla="*/ 356870 h 895510"/>
                    <a:gd name="connsiteX36" fmla="*/ 117388 w 606972"/>
                    <a:gd name="connsiteY36" fmla="*/ 156844 h 895510"/>
                    <a:gd name="connsiteX37" fmla="*/ 25312 w 606972"/>
                    <a:gd name="connsiteY37" fmla="*/ 134620 h 895510"/>
                    <a:gd name="connsiteX38" fmla="*/ 0 w 606972"/>
                    <a:gd name="connsiteY38" fmla="*/ 100448 h 895510"/>
                    <a:gd name="connsiteX39" fmla="*/ 12612 w 606972"/>
                    <a:gd name="connsiteY39" fmla="*/ 91440 h 895510"/>
                    <a:gd name="connsiteX40" fmla="*/ 134532 w 606972"/>
                    <a:gd name="connsiteY40" fmla="*/ 0 h 8955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606972" h="895510">
                      <a:moveTo>
                        <a:pt x="134532" y="0"/>
                      </a:moveTo>
                      <a:lnTo>
                        <a:pt x="187872" y="114300"/>
                      </a:lnTo>
                      <a:lnTo>
                        <a:pt x="195492" y="251460"/>
                      </a:lnTo>
                      <a:lnTo>
                        <a:pt x="172632" y="320040"/>
                      </a:lnTo>
                      <a:lnTo>
                        <a:pt x="195492" y="365760"/>
                      </a:lnTo>
                      <a:lnTo>
                        <a:pt x="248832" y="411480"/>
                      </a:lnTo>
                      <a:lnTo>
                        <a:pt x="309792" y="388620"/>
                      </a:lnTo>
                      <a:lnTo>
                        <a:pt x="347892" y="243840"/>
                      </a:lnTo>
                      <a:lnTo>
                        <a:pt x="363132" y="175260"/>
                      </a:lnTo>
                      <a:lnTo>
                        <a:pt x="378372" y="68580"/>
                      </a:lnTo>
                      <a:lnTo>
                        <a:pt x="387016" y="8078"/>
                      </a:lnTo>
                      <a:lnTo>
                        <a:pt x="450762" y="26670"/>
                      </a:lnTo>
                      <a:lnTo>
                        <a:pt x="460288" y="80644"/>
                      </a:lnTo>
                      <a:lnTo>
                        <a:pt x="485688" y="96520"/>
                      </a:lnTo>
                      <a:lnTo>
                        <a:pt x="485688" y="156844"/>
                      </a:lnTo>
                      <a:lnTo>
                        <a:pt x="511088" y="179070"/>
                      </a:lnTo>
                      <a:lnTo>
                        <a:pt x="551352" y="243128"/>
                      </a:lnTo>
                      <a:lnTo>
                        <a:pt x="546012" y="243840"/>
                      </a:lnTo>
                      <a:lnTo>
                        <a:pt x="507912" y="342900"/>
                      </a:lnTo>
                      <a:lnTo>
                        <a:pt x="568872" y="411480"/>
                      </a:lnTo>
                      <a:lnTo>
                        <a:pt x="606972" y="640080"/>
                      </a:lnTo>
                      <a:lnTo>
                        <a:pt x="591732" y="762000"/>
                      </a:lnTo>
                      <a:lnTo>
                        <a:pt x="416472" y="678180"/>
                      </a:lnTo>
                      <a:lnTo>
                        <a:pt x="408852" y="876300"/>
                      </a:lnTo>
                      <a:lnTo>
                        <a:pt x="340272" y="830580"/>
                      </a:lnTo>
                      <a:lnTo>
                        <a:pt x="271692" y="891540"/>
                      </a:lnTo>
                      <a:lnTo>
                        <a:pt x="165012" y="891540"/>
                      </a:lnTo>
                      <a:lnTo>
                        <a:pt x="163468" y="895510"/>
                      </a:lnTo>
                      <a:lnTo>
                        <a:pt x="155488" y="807720"/>
                      </a:lnTo>
                      <a:lnTo>
                        <a:pt x="107862" y="769620"/>
                      </a:lnTo>
                      <a:lnTo>
                        <a:pt x="161836" y="741044"/>
                      </a:lnTo>
                      <a:lnTo>
                        <a:pt x="161836" y="680720"/>
                      </a:lnTo>
                      <a:lnTo>
                        <a:pt x="107862" y="655320"/>
                      </a:lnTo>
                      <a:lnTo>
                        <a:pt x="117388" y="461644"/>
                      </a:lnTo>
                      <a:lnTo>
                        <a:pt x="82462" y="410844"/>
                      </a:lnTo>
                      <a:lnTo>
                        <a:pt x="123736" y="356870"/>
                      </a:lnTo>
                      <a:lnTo>
                        <a:pt x="117388" y="156844"/>
                      </a:lnTo>
                      <a:lnTo>
                        <a:pt x="25312" y="134620"/>
                      </a:lnTo>
                      <a:lnTo>
                        <a:pt x="0" y="100448"/>
                      </a:lnTo>
                      <a:lnTo>
                        <a:pt x="12612" y="91440"/>
                      </a:lnTo>
                      <a:lnTo>
                        <a:pt x="13453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0" name="フリーフォーム: 図形 1429">
                  <a:extLst>
                    <a:ext uri="{FF2B5EF4-FFF2-40B4-BE49-F238E27FC236}">
                      <a16:creationId xmlns:a16="http://schemas.microsoft.com/office/drawing/2014/main" id="{0201A5B0-0DE2-454C-8CAC-65992EEA8C4D}"/>
                    </a:ext>
                  </a:extLst>
                </p:cNvPr>
                <p:cNvSpPr/>
                <p:nvPr/>
              </p:nvSpPr>
              <p:spPr>
                <a:xfrm>
                  <a:off x="30087040" y="27768050"/>
                  <a:ext cx="1050608" cy="790568"/>
                </a:xfrm>
                <a:custGeom>
                  <a:avLst/>
                  <a:gdLst>
                    <a:gd name="connsiteX0" fmla="*/ 52812 w 1050608"/>
                    <a:gd name="connsiteY0" fmla="*/ 0 h 790568"/>
                    <a:gd name="connsiteX1" fmla="*/ 131024 w 1050608"/>
                    <a:gd name="connsiteY1" fmla="*/ 61618 h 790568"/>
                    <a:gd name="connsiteX2" fmla="*/ 221510 w 1050608"/>
                    <a:gd name="connsiteY2" fmla="*/ 109244 h 790568"/>
                    <a:gd name="connsiteX3" fmla="*/ 266754 w 1050608"/>
                    <a:gd name="connsiteY3" fmla="*/ 109244 h 790568"/>
                    <a:gd name="connsiteX4" fmla="*/ 323904 w 1050608"/>
                    <a:gd name="connsiteY4" fmla="*/ 118770 h 790568"/>
                    <a:gd name="connsiteX5" fmla="*/ 357240 w 1050608"/>
                    <a:gd name="connsiteY5" fmla="*/ 147344 h 790568"/>
                    <a:gd name="connsiteX6" fmla="*/ 357240 w 1050608"/>
                    <a:gd name="connsiteY6" fmla="*/ 199730 h 790568"/>
                    <a:gd name="connsiteX7" fmla="*/ 419154 w 1050608"/>
                    <a:gd name="connsiteY7" fmla="*/ 240214 h 790568"/>
                    <a:gd name="connsiteX8" fmla="*/ 440584 w 1050608"/>
                    <a:gd name="connsiteY8" fmla="*/ 154488 h 790568"/>
                    <a:gd name="connsiteX9" fmla="*/ 500116 w 1050608"/>
                    <a:gd name="connsiteY9" fmla="*/ 97338 h 790568"/>
                    <a:gd name="connsiteX10" fmla="*/ 500116 w 1050608"/>
                    <a:gd name="connsiteY10" fmla="*/ 64000 h 790568"/>
                    <a:gd name="connsiteX11" fmla="*/ 581080 w 1050608"/>
                    <a:gd name="connsiteY11" fmla="*/ 47330 h 790568"/>
                    <a:gd name="connsiteX12" fmla="*/ 609654 w 1050608"/>
                    <a:gd name="connsiteY12" fmla="*/ 44950 h 790568"/>
                    <a:gd name="connsiteX13" fmla="*/ 683472 w 1050608"/>
                    <a:gd name="connsiteY13" fmla="*/ 109244 h 790568"/>
                    <a:gd name="connsiteX14" fmla="*/ 742218 w 1050608"/>
                    <a:gd name="connsiteY14" fmla="*/ 125370 h 790568"/>
                    <a:gd name="connsiteX15" fmla="*/ 739036 w 1050608"/>
                    <a:gd name="connsiteY15" fmla="*/ 130674 h 790568"/>
                    <a:gd name="connsiteX16" fmla="*/ 742210 w 1050608"/>
                    <a:gd name="connsiteY16" fmla="*/ 194174 h 790568"/>
                    <a:gd name="connsiteX17" fmla="*/ 827936 w 1050608"/>
                    <a:gd name="connsiteY17" fmla="*/ 194174 h 790568"/>
                    <a:gd name="connsiteX18" fmla="*/ 872384 w 1050608"/>
                    <a:gd name="connsiteY18" fmla="*/ 162426 h 790568"/>
                    <a:gd name="connsiteX19" fmla="*/ 910484 w 1050608"/>
                    <a:gd name="connsiteY19" fmla="*/ 200526 h 790568"/>
                    <a:gd name="connsiteX20" fmla="*/ 942236 w 1050608"/>
                    <a:gd name="connsiteY20" fmla="*/ 184650 h 790568"/>
                    <a:gd name="connsiteX21" fmla="*/ 1031136 w 1050608"/>
                    <a:gd name="connsiteY21" fmla="*/ 191000 h 790568"/>
                    <a:gd name="connsiteX22" fmla="*/ 1018436 w 1050608"/>
                    <a:gd name="connsiteY22" fmla="*/ 248150 h 790568"/>
                    <a:gd name="connsiteX23" fmla="*/ 1050608 w 1050608"/>
                    <a:gd name="connsiteY23" fmla="*/ 320962 h 790568"/>
                    <a:gd name="connsiteX24" fmla="*/ 973984 w 1050608"/>
                    <a:gd name="connsiteY24" fmla="*/ 359274 h 790568"/>
                    <a:gd name="connsiteX25" fmla="*/ 964460 w 1050608"/>
                    <a:gd name="connsiteY25" fmla="*/ 445000 h 790568"/>
                    <a:gd name="connsiteX26" fmla="*/ 945410 w 1050608"/>
                    <a:gd name="connsiteY26" fmla="*/ 568826 h 790568"/>
                    <a:gd name="connsiteX27" fmla="*/ 850160 w 1050608"/>
                    <a:gd name="connsiteY27" fmla="*/ 702174 h 790568"/>
                    <a:gd name="connsiteX28" fmla="*/ 836562 w 1050608"/>
                    <a:gd name="connsiteY28" fmla="*/ 790568 h 790568"/>
                    <a:gd name="connsiteX29" fmla="*/ 766340 w 1050608"/>
                    <a:gd name="connsiteY29" fmla="*/ 753610 h 790568"/>
                    <a:gd name="connsiteX30" fmla="*/ 583460 w 1050608"/>
                    <a:gd name="connsiteY30" fmla="*/ 723130 h 790568"/>
                    <a:gd name="connsiteX31" fmla="*/ 545360 w 1050608"/>
                    <a:gd name="connsiteY31" fmla="*/ 646930 h 790568"/>
                    <a:gd name="connsiteX32" fmla="*/ 436400 w 1050608"/>
                    <a:gd name="connsiteY32" fmla="*/ 661458 h 790568"/>
                    <a:gd name="connsiteX33" fmla="*/ 396136 w 1050608"/>
                    <a:gd name="connsiteY33" fmla="*/ 597400 h 790568"/>
                    <a:gd name="connsiteX34" fmla="*/ 370736 w 1050608"/>
                    <a:gd name="connsiteY34" fmla="*/ 575174 h 790568"/>
                    <a:gd name="connsiteX35" fmla="*/ 370736 w 1050608"/>
                    <a:gd name="connsiteY35" fmla="*/ 514850 h 790568"/>
                    <a:gd name="connsiteX36" fmla="*/ 345336 w 1050608"/>
                    <a:gd name="connsiteY36" fmla="*/ 498974 h 790568"/>
                    <a:gd name="connsiteX37" fmla="*/ 335810 w 1050608"/>
                    <a:gd name="connsiteY37" fmla="*/ 445000 h 790568"/>
                    <a:gd name="connsiteX38" fmla="*/ 272064 w 1050608"/>
                    <a:gd name="connsiteY38" fmla="*/ 426408 h 790568"/>
                    <a:gd name="connsiteX39" fmla="*/ 278660 w 1050608"/>
                    <a:gd name="connsiteY39" fmla="*/ 380230 h 790568"/>
                    <a:gd name="connsiteX40" fmla="*/ 179600 w 1050608"/>
                    <a:gd name="connsiteY40" fmla="*/ 220210 h 790568"/>
                    <a:gd name="connsiteX41" fmla="*/ 0 w 1050608"/>
                    <a:gd name="connsiteY41" fmla="*/ 10678 h 790568"/>
                    <a:gd name="connsiteX42" fmla="*/ 53236 w 1050608"/>
                    <a:gd name="connsiteY42" fmla="*/ 500 h 790568"/>
                    <a:gd name="connsiteX43" fmla="*/ 52812 w 1050608"/>
                    <a:gd name="connsiteY43" fmla="*/ 0 h 790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050608" h="790568">
                      <a:moveTo>
                        <a:pt x="52812" y="0"/>
                      </a:moveTo>
                      <a:lnTo>
                        <a:pt x="131024" y="61618"/>
                      </a:lnTo>
                      <a:lnTo>
                        <a:pt x="221510" y="109244"/>
                      </a:lnTo>
                      <a:lnTo>
                        <a:pt x="266754" y="109244"/>
                      </a:lnTo>
                      <a:lnTo>
                        <a:pt x="323904" y="118770"/>
                      </a:lnTo>
                      <a:lnTo>
                        <a:pt x="357240" y="147344"/>
                      </a:lnTo>
                      <a:lnTo>
                        <a:pt x="357240" y="199730"/>
                      </a:lnTo>
                      <a:lnTo>
                        <a:pt x="419154" y="240214"/>
                      </a:lnTo>
                      <a:lnTo>
                        <a:pt x="440584" y="154488"/>
                      </a:lnTo>
                      <a:lnTo>
                        <a:pt x="500116" y="97338"/>
                      </a:lnTo>
                      <a:lnTo>
                        <a:pt x="500116" y="64000"/>
                      </a:lnTo>
                      <a:lnTo>
                        <a:pt x="581080" y="47330"/>
                      </a:lnTo>
                      <a:lnTo>
                        <a:pt x="609654" y="44950"/>
                      </a:lnTo>
                      <a:lnTo>
                        <a:pt x="683472" y="109244"/>
                      </a:lnTo>
                      <a:lnTo>
                        <a:pt x="742218" y="125370"/>
                      </a:lnTo>
                      <a:lnTo>
                        <a:pt x="739036" y="130674"/>
                      </a:lnTo>
                      <a:lnTo>
                        <a:pt x="742210" y="194174"/>
                      </a:lnTo>
                      <a:lnTo>
                        <a:pt x="827936" y="194174"/>
                      </a:lnTo>
                      <a:lnTo>
                        <a:pt x="872384" y="162426"/>
                      </a:lnTo>
                      <a:lnTo>
                        <a:pt x="910484" y="200526"/>
                      </a:lnTo>
                      <a:lnTo>
                        <a:pt x="942236" y="184650"/>
                      </a:lnTo>
                      <a:lnTo>
                        <a:pt x="1031136" y="191000"/>
                      </a:lnTo>
                      <a:lnTo>
                        <a:pt x="1018436" y="248150"/>
                      </a:lnTo>
                      <a:lnTo>
                        <a:pt x="1050608" y="320962"/>
                      </a:lnTo>
                      <a:lnTo>
                        <a:pt x="973984" y="359274"/>
                      </a:lnTo>
                      <a:lnTo>
                        <a:pt x="964460" y="445000"/>
                      </a:lnTo>
                      <a:lnTo>
                        <a:pt x="945410" y="568826"/>
                      </a:lnTo>
                      <a:lnTo>
                        <a:pt x="850160" y="702174"/>
                      </a:lnTo>
                      <a:lnTo>
                        <a:pt x="836562" y="790568"/>
                      </a:lnTo>
                      <a:lnTo>
                        <a:pt x="766340" y="753610"/>
                      </a:lnTo>
                      <a:lnTo>
                        <a:pt x="583460" y="723130"/>
                      </a:lnTo>
                      <a:lnTo>
                        <a:pt x="545360" y="646930"/>
                      </a:lnTo>
                      <a:lnTo>
                        <a:pt x="436400" y="661458"/>
                      </a:lnTo>
                      <a:lnTo>
                        <a:pt x="396136" y="597400"/>
                      </a:lnTo>
                      <a:lnTo>
                        <a:pt x="370736" y="575174"/>
                      </a:lnTo>
                      <a:lnTo>
                        <a:pt x="370736" y="514850"/>
                      </a:lnTo>
                      <a:lnTo>
                        <a:pt x="345336" y="498974"/>
                      </a:lnTo>
                      <a:lnTo>
                        <a:pt x="335810" y="445000"/>
                      </a:lnTo>
                      <a:lnTo>
                        <a:pt x="272064" y="426408"/>
                      </a:lnTo>
                      <a:lnTo>
                        <a:pt x="278660" y="380230"/>
                      </a:lnTo>
                      <a:lnTo>
                        <a:pt x="179600" y="220210"/>
                      </a:lnTo>
                      <a:lnTo>
                        <a:pt x="0" y="10678"/>
                      </a:lnTo>
                      <a:lnTo>
                        <a:pt x="53236" y="500"/>
                      </a:lnTo>
                      <a:lnTo>
                        <a:pt x="528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1" name="フリーフォーム: 図形 1430">
                  <a:extLst>
                    <a:ext uri="{FF2B5EF4-FFF2-40B4-BE49-F238E27FC236}">
                      <a16:creationId xmlns:a16="http://schemas.microsoft.com/office/drawing/2014/main" id="{75CA41AD-DBD3-4EB9-893D-4CF5C73E2E88}"/>
                    </a:ext>
                  </a:extLst>
                </p:cNvPr>
                <p:cNvSpPr/>
                <p:nvPr/>
              </p:nvSpPr>
              <p:spPr>
                <a:xfrm>
                  <a:off x="31323374" y="26959560"/>
                  <a:ext cx="1252126" cy="1272540"/>
                </a:xfrm>
                <a:custGeom>
                  <a:avLst/>
                  <a:gdLst>
                    <a:gd name="connsiteX0" fmla="*/ 1031146 w 1252126"/>
                    <a:gd name="connsiteY0" fmla="*/ 0 h 1272540"/>
                    <a:gd name="connsiteX1" fmla="*/ 1016872 w 1252126"/>
                    <a:gd name="connsiteY1" fmla="*/ 1904 h 1272540"/>
                    <a:gd name="connsiteX2" fmla="*/ 1061626 w 1252126"/>
                    <a:gd name="connsiteY2" fmla="*/ 72390 h 1272540"/>
                    <a:gd name="connsiteX3" fmla="*/ 975902 w 1252126"/>
                    <a:gd name="connsiteY3" fmla="*/ 110490 h 1272540"/>
                    <a:gd name="connsiteX4" fmla="*/ 937802 w 1252126"/>
                    <a:gd name="connsiteY4" fmla="*/ 348616 h 1272540"/>
                    <a:gd name="connsiteX5" fmla="*/ 1033050 w 1252126"/>
                    <a:gd name="connsiteY5" fmla="*/ 339090 h 1272540"/>
                    <a:gd name="connsiteX6" fmla="*/ 1033050 w 1252126"/>
                    <a:gd name="connsiteY6" fmla="*/ 415290 h 1272540"/>
                    <a:gd name="connsiteX7" fmla="*/ 985426 w 1252126"/>
                    <a:gd name="connsiteY7" fmla="*/ 462916 h 1272540"/>
                    <a:gd name="connsiteX8" fmla="*/ 1090202 w 1252126"/>
                    <a:gd name="connsiteY8" fmla="*/ 491490 h 1272540"/>
                    <a:gd name="connsiteX9" fmla="*/ 1128302 w 1252126"/>
                    <a:gd name="connsiteY9" fmla="*/ 539116 h 1272540"/>
                    <a:gd name="connsiteX10" fmla="*/ 1080676 w 1252126"/>
                    <a:gd name="connsiteY10" fmla="*/ 586740 h 1272540"/>
                    <a:gd name="connsiteX11" fmla="*/ 1185450 w 1252126"/>
                    <a:gd name="connsiteY11" fmla="*/ 643890 h 1272540"/>
                    <a:gd name="connsiteX12" fmla="*/ 1252126 w 1252126"/>
                    <a:gd name="connsiteY12" fmla="*/ 748664 h 1272540"/>
                    <a:gd name="connsiteX13" fmla="*/ 1252126 w 1252126"/>
                    <a:gd name="connsiteY13" fmla="*/ 901064 h 1272540"/>
                    <a:gd name="connsiteX14" fmla="*/ 1166402 w 1252126"/>
                    <a:gd name="connsiteY14" fmla="*/ 920116 h 1272540"/>
                    <a:gd name="connsiteX15" fmla="*/ 1166402 w 1252126"/>
                    <a:gd name="connsiteY15" fmla="*/ 1082040 h 1272540"/>
                    <a:gd name="connsiteX16" fmla="*/ 1128302 w 1252126"/>
                    <a:gd name="connsiteY16" fmla="*/ 1091564 h 1272540"/>
                    <a:gd name="connsiteX17" fmla="*/ 1080676 w 1252126"/>
                    <a:gd name="connsiteY17" fmla="*/ 1043940 h 1272540"/>
                    <a:gd name="connsiteX18" fmla="*/ 1033050 w 1252126"/>
                    <a:gd name="connsiteY18" fmla="*/ 1043940 h 1272540"/>
                    <a:gd name="connsiteX19" fmla="*/ 966376 w 1252126"/>
                    <a:gd name="connsiteY19" fmla="*/ 1091564 h 1272540"/>
                    <a:gd name="connsiteX20" fmla="*/ 871126 w 1252126"/>
                    <a:gd name="connsiteY20" fmla="*/ 1101090 h 1272540"/>
                    <a:gd name="connsiteX21" fmla="*/ 842550 w 1252126"/>
                    <a:gd name="connsiteY21" fmla="*/ 1120140 h 1272540"/>
                    <a:gd name="connsiteX22" fmla="*/ 728250 w 1252126"/>
                    <a:gd name="connsiteY22" fmla="*/ 1139190 h 1272540"/>
                    <a:gd name="connsiteX23" fmla="*/ 699676 w 1252126"/>
                    <a:gd name="connsiteY23" fmla="*/ 1091564 h 1272540"/>
                    <a:gd name="connsiteX24" fmla="*/ 594902 w 1252126"/>
                    <a:gd name="connsiteY24" fmla="*/ 1129664 h 1272540"/>
                    <a:gd name="connsiteX25" fmla="*/ 566326 w 1252126"/>
                    <a:gd name="connsiteY25" fmla="*/ 1101090 h 1272540"/>
                    <a:gd name="connsiteX26" fmla="*/ 509176 w 1252126"/>
                    <a:gd name="connsiteY26" fmla="*/ 1158240 h 1272540"/>
                    <a:gd name="connsiteX27" fmla="*/ 318676 w 1252126"/>
                    <a:gd name="connsiteY27" fmla="*/ 1139190 h 1272540"/>
                    <a:gd name="connsiteX28" fmla="*/ 271050 w 1252126"/>
                    <a:gd name="connsiteY28" fmla="*/ 1272540 h 1272540"/>
                    <a:gd name="connsiteX29" fmla="*/ 204376 w 1252126"/>
                    <a:gd name="connsiteY29" fmla="*/ 1196340 h 1272540"/>
                    <a:gd name="connsiteX30" fmla="*/ 90076 w 1252126"/>
                    <a:gd name="connsiteY30" fmla="*/ 1186816 h 1272540"/>
                    <a:gd name="connsiteX31" fmla="*/ 0 w 1252126"/>
                    <a:gd name="connsiteY31" fmla="*/ 1151568 h 1272540"/>
                    <a:gd name="connsiteX32" fmla="*/ 48802 w 1252126"/>
                    <a:gd name="connsiteY32" fmla="*/ 1066164 h 1272540"/>
                    <a:gd name="connsiteX33" fmla="*/ 26576 w 1252126"/>
                    <a:gd name="connsiteY33" fmla="*/ 1024890 h 1272540"/>
                    <a:gd name="connsiteX34" fmla="*/ 45626 w 1252126"/>
                    <a:gd name="connsiteY34" fmla="*/ 983616 h 1272540"/>
                    <a:gd name="connsiteX35" fmla="*/ 45626 w 1252126"/>
                    <a:gd name="connsiteY35" fmla="*/ 869316 h 1272540"/>
                    <a:gd name="connsiteX36" fmla="*/ 64676 w 1252126"/>
                    <a:gd name="connsiteY36" fmla="*/ 789940 h 1272540"/>
                    <a:gd name="connsiteX37" fmla="*/ 55150 w 1252126"/>
                    <a:gd name="connsiteY37" fmla="*/ 672464 h 1272540"/>
                    <a:gd name="connsiteX38" fmla="*/ 105950 w 1252126"/>
                    <a:gd name="connsiteY38" fmla="*/ 631190 h 1272540"/>
                    <a:gd name="connsiteX39" fmla="*/ 103182 w 1252126"/>
                    <a:gd name="connsiteY39" fmla="*/ 628882 h 1272540"/>
                    <a:gd name="connsiteX40" fmla="*/ 109126 w 1252126"/>
                    <a:gd name="connsiteY40" fmla="*/ 628016 h 1272540"/>
                    <a:gd name="connsiteX41" fmla="*/ 134526 w 1252126"/>
                    <a:gd name="connsiteY41" fmla="*/ 596264 h 1272540"/>
                    <a:gd name="connsiteX42" fmla="*/ 134526 w 1252126"/>
                    <a:gd name="connsiteY42" fmla="*/ 501016 h 1272540"/>
                    <a:gd name="connsiteX43" fmla="*/ 109126 w 1252126"/>
                    <a:gd name="connsiteY43" fmla="*/ 453390 h 1272540"/>
                    <a:gd name="connsiteX44" fmla="*/ 112302 w 1252126"/>
                    <a:gd name="connsiteY44" fmla="*/ 402590 h 1272540"/>
                    <a:gd name="connsiteX45" fmla="*/ 140876 w 1252126"/>
                    <a:gd name="connsiteY45" fmla="*/ 361316 h 1272540"/>
                    <a:gd name="connsiteX46" fmla="*/ 90076 w 1252126"/>
                    <a:gd name="connsiteY46" fmla="*/ 275590 h 1272540"/>
                    <a:gd name="connsiteX47" fmla="*/ 93704 w 1252126"/>
                    <a:gd name="connsiteY47" fmla="*/ 261076 h 1272540"/>
                    <a:gd name="connsiteX48" fmla="*/ 96426 w 1252126"/>
                    <a:gd name="connsiteY48" fmla="*/ 269240 h 1272540"/>
                    <a:gd name="connsiteX49" fmla="*/ 172626 w 1252126"/>
                    <a:gd name="connsiteY49" fmla="*/ 224790 h 1272540"/>
                    <a:gd name="connsiteX50" fmla="*/ 331376 w 1252126"/>
                    <a:gd name="connsiteY50" fmla="*/ 237490 h 1272540"/>
                    <a:gd name="connsiteX51" fmla="*/ 375826 w 1252126"/>
                    <a:gd name="connsiteY51" fmla="*/ 294640 h 1272540"/>
                    <a:gd name="connsiteX52" fmla="*/ 426626 w 1252126"/>
                    <a:gd name="connsiteY52" fmla="*/ 294640 h 1272540"/>
                    <a:gd name="connsiteX53" fmla="*/ 439326 w 1252126"/>
                    <a:gd name="connsiteY53" fmla="*/ 243840 h 1272540"/>
                    <a:gd name="connsiteX54" fmla="*/ 509176 w 1252126"/>
                    <a:gd name="connsiteY54" fmla="*/ 180340 h 1272540"/>
                    <a:gd name="connsiteX55" fmla="*/ 629826 w 1252126"/>
                    <a:gd name="connsiteY55" fmla="*/ 173990 h 1272540"/>
                    <a:gd name="connsiteX56" fmla="*/ 744792 w 1252126"/>
                    <a:gd name="connsiteY56" fmla="*/ 67868 h 1272540"/>
                    <a:gd name="connsiteX57" fmla="*/ 878746 w 1252126"/>
                    <a:gd name="connsiteY57" fmla="*/ 38100 h 1272540"/>
                    <a:gd name="connsiteX58" fmla="*/ 916846 w 1252126"/>
                    <a:gd name="connsiteY58" fmla="*/ 15240 h 1272540"/>
                    <a:gd name="connsiteX59" fmla="*/ 1031146 w 1252126"/>
                    <a:gd name="connsiteY59" fmla="*/ 0 h 1272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252126" h="1272540">
                      <a:moveTo>
                        <a:pt x="1031146" y="0"/>
                      </a:moveTo>
                      <a:lnTo>
                        <a:pt x="1016872" y="1904"/>
                      </a:lnTo>
                      <a:lnTo>
                        <a:pt x="1061626" y="72390"/>
                      </a:lnTo>
                      <a:lnTo>
                        <a:pt x="975902" y="110490"/>
                      </a:lnTo>
                      <a:lnTo>
                        <a:pt x="937802" y="348616"/>
                      </a:lnTo>
                      <a:lnTo>
                        <a:pt x="1033050" y="339090"/>
                      </a:lnTo>
                      <a:lnTo>
                        <a:pt x="1033050" y="415290"/>
                      </a:lnTo>
                      <a:lnTo>
                        <a:pt x="985426" y="462916"/>
                      </a:lnTo>
                      <a:lnTo>
                        <a:pt x="1090202" y="491490"/>
                      </a:lnTo>
                      <a:lnTo>
                        <a:pt x="1128302" y="539116"/>
                      </a:lnTo>
                      <a:lnTo>
                        <a:pt x="1080676" y="586740"/>
                      </a:lnTo>
                      <a:lnTo>
                        <a:pt x="1185450" y="643890"/>
                      </a:lnTo>
                      <a:lnTo>
                        <a:pt x="1252126" y="748664"/>
                      </a:lnTo>
                      <a:lnTo>
                        <a:pt x="1252126" y="901064"/>
                      </a:lnTo>
                      <a:lnTo>
                        <a:pt x="1166402" y="920116"/>
                      </a:lnTo>
                      <a:lnTo>
                        <a:pt x="1166402" y="1082040"/>
                      </a:lnTo>
                      <a:lnTo>
                        <a:pt x="1128302" y="1091564"/>
                      </a:lnTo>
                      <a:lnTo>
                        <a:pt x="1080676" y="1043940"/>
                      </a:lnTo>
                      <a:lnTo>
                        <a:pt x="1033050" y="1043940"/>
                      </a:lnTo>
                      <a:lnTo>
                        <a:pt x="966376" y="1091564"/>
                      </a:lnTo>
                      <a:lnTo>
                        <a:pt x="871126" y="1101090"/>
                      </a:lnTo>
                      <a:lnTo>
                        <a:pt x="842550" y="1120140"/>
                      </a:lnTo>
                      <a:lnTo>
                        <a:pt x="728250" y="1139190"/>
                      </a:lnTo>
                      <a:lnTo>
                        <a:pt x="699676" y="1091564"/>
                      </a:lnTo>
                      <a:lnTo>
                        <a:pt x="594902" y="1129664"/>
                      </a:lnTo>
                      <a:lnTo>
                        <a:pt x="566326" y="1101090"/>
                      </a:lnTo>
                      <a:lnTo>
                        <a:pt x="509176" y="1158240"/>
                      </a:lnTo>
                      <a:lnTo>
                        <a:pt x="318676" y="1139190"/>
                      </a:lnTo>
                      <a:lnTo>
                        <a:pt x="271050" y="1272540"/>
                      </a:lnTo>
                      <a:lnTo>
                        <a:pt x="204376" y="1196340"/>
                      </a:lnTo>
                      <a:lnTo>
                        <a:pt x="90076" y="1186816"/>
                      </a:lnTo>
                      <a:lnTo>
                        <a:pt x="0" y="1151568"/>
                      </a:lnTo>
                      <a:lnTo>
                        <a:pt x="48802" y="1066164"/>
                      </a:lnTo>
                      <a:lnTo>
                        <a:pt x="26576" y="1024890"/>
                      </a:lnTo>
                      <a:lnTo>
                        <a:pt x="45626" y="983616"/>
                      </a:lnTo>
                      <a:lnTo>
                        <a:pt x="45626" y="869316"/>
                      </a:lnTo>
                      <a:lnTo>
                        <a:pt x="64676" y="789940"/>
                      </a:lnTo>
                      <a:lnTo>
                        <a:pt x="55150" y="672464"/>
                      </a:lnTo>
                      <a:lnTo>
                        <a:pt x="105950" y="631190"/>
                      </a:lnTo>
                      <a:lnTo>
                        <a:pt x="103182" y="628882"/>
                      </a:lnTo>
                      <a:lnTo>
                        <a:pt x="109126" y="628016"/>
                      </a:lnTo>
                      <a:lnTo>
                        <a:pt x="134526" y="596264"/>
                      </a:lnTo>
                      <a:lnTo>
                        <a:pt x="134526" y="501016"/>
                      </a:lnTo>
                      <a:lnTo>
                        <a:pt x="109126" y="453390"/>
                      </a:lnTo>
                      <a:lnTo>
                        <a:pt x="112302" y="402590"/>
                      </a:lnTo>
                      <a:lnTo>
                        <a:pt x="140876" y="361316"/>
                      </a:lnTo>
                      <a:lnTo>
                        <a:pt x="90076" y="275590"/>
                      </a:lnTo>
                      <a:lnTo>
                        <a:pt x="93704" y="261076"/>
                      </a:lnTo>
                      <a:lnTo>
                        <a:pt x="96426" y="269240"/>
                      </a:lnTo>
                      <a:lnTo>
                        <a:pt x="172626" y="224790"/>
                      </a:lnTo>
                      <a:lnTo>
                        <a:pt x="331376" y="237490"/>
                      </a:lnTo>
                      <a:lnTo>
                        <a:pt x="375826" y="294640"/>
                      </a:lnTo>
                      <a:lnTo>
                        <a:pt x="426626" y="294640"/>
                      </a:lnTo>
                      <a:lnTo>
                        <a:pt x="439326" y="243840"/>
                      </a:lnTo>
                      <a:lnTo>
                        <a:pt x="509176" y="180340"/>
                      </a:lnTo>
                      <a:lnTo>
                        <a:pt x="629826" y="173990"/>
                      </a:lnTo>
                      <a:lnTo>
                        <a:pt x="744792" y="67868"/>
                      </a:lnTo>
                      <a:lnTo>
                        <a:pt x="878746" y="38100"/>
                      </a:lnTo>
                      <a:lnTo>
                        <a:pt x="916846" y="15240"/>
                      </a:lnTo>
                      <a:lnTo>
                        <a:pt x="103114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2" name="フリーフォーム: 図形 1431">
                  <a:extLst>
                    <a:ext uri="{FF2B5EF4-FFF2-40B4-BE49-F238E27FC236}">
                      <a16:creationId xmlns:a16="http://schemas.microsoft.com/office/drawing/2014/main" id="{432C18A2-2895-435D-B4E9-DCCABBF33718}"/>
                    </a:ext>
                  </a:extLst>
                </p:cNvPr>
                <p:cNvSpPr/>
                <p:nvPr/>
              </p:nvSpPr>
              <p:spPr>
                <a:xfrm>
                  <a:off x="30368968" y="26329434"/>
                  <a:ext cx="1041308" cy="581866"/>
                </a:xfrm>
                <a:custGeom>
                  <a:avLst/>
                  <a:gdLst>
                    <a:gd name="connsiteX0" fmla="*/ 191114 w 1041308"/>
                    <a:gd name="connsiteY0" fmla="*/ 0 h 581866"/>
                    <a:gd name="connsiteX1" fmla="*/ 218982 w 1041308"/>
                    <a:gd name="connsiteY1" fmla="*/ 29416 h 581866"/>
                    <a:gd name="connsiteX2" fmla="*/ 282482 w 1041308"/>
                    <a:gd name="connsiteY2" fmla="*/ 35766 h 581866"/>
                    <a:gd name="connsiteX3" fmla="*/ 231682 w 1041308"/>
                    <a:gd name="connsiteY3" fmla="*/ 99266 h 581866"/>
                    <a:gd name="connsiteX4" fmla="*/ 187232 w 1041308"/>
                    <a:gd name="connsiteY4" fmla="*/ 162766 h 581866"/>
                    <a:gd name="connsiteX5" fmla="*/ 231682 w 1041308"/>
                    <a:gd name="connsiteY5" fmla="*/ 213566 h 581866"/>
                    <a:gd name="connsiteX6" fmla="*/ 345982 w 1041308"/>
                    <a:gd name="connsiteY6" fmla="*/ 226266 h 581866"/>
                    <a:gd name="connsiteX7" fmla="*/ 371382 w 1041308"/>
                    <a:gd name="connsiteY7" fmla="*/ 200866 h 581866"/>
                    <a:gd name="connsiteX8" fmla="*/ 415832 w 1041308"/>
                    <a:gd name="connsiteY8" fmla="*/ 245316 h 581866"/>
                    <a:gd name="connsiteX9" fmla="*/ 606332 w 1041308"/>
                    <a:gd name="connsiteY9" fmla="*/ 270716 h 581866"/>
                    <a:gd name="connsiteX10" fmla="*/ 713562 w 1041308"/>
                    <a:gd name="connsiteY10" fmla="*/ 198262 h 581866"/>
                    <a:gd name="connsiteX11" fmla="*/ 728252 w 1041308"/>
                    <a:gd name="connsiteY11" fmla="*/ 264366 h 581866"/>
                    <a:gd name="connsiteX12" fmla="*/ 751112 w 1041308"/>
                    <a:gd name="connsiteY12" fmla="*/ 332946 h 581866"/>
                    <a:gd name="connsiteX13" fmla="*/ 918752 w 1041308"/>
                    <a:gd name="connsiteY13" fmla="*/ 302466 h 581866"/>
                    <a:gd name="connsiteX14" fmla="*/ 956852 w 1041308"/>
                    <a:gd name="connsiteY14" fmla="*/ 371046 h 581866"/>
                    <a:gd name="connsiteX15" fmla="*/ 1041308 w 1041308"/>
                    <a:gd name="connsiteY15" fmla="*/ 427350 h 581866"/>
                    <a:gd name="connsiteX16" fmla="*/ 1038132 w 1041308"/>
                    <a:gd name="connsiteY16" fmla="*/ 435816 h 581866"/>
                    <a:gd name="connsiteX17" fmla="*/ 904782 w 1041308"/>
                    <a:gd name="connsiteY17" fmla="*/ 467566 h 581866"/>
                    <a:gd name="connsiteX18" fmla="*/ 904966 w 1041308"/>
                    <a:gd name="connsiteY18" fmla="*/ 468546 h 581866"/>
                    <a:gd name="connsiteX19" fmla="*/ 901608 w 1041308"/>
                    <a:gd name="connsiteY19" fmla="*/ 467566 h 581866"/>
                    <a:gd name="connsiteX20" fmla="*/ 819056 w 1041308"/>
                    <a:gd name="connsiteY20" fmla="*/ 464390 h 581866"/>
                    <a:gd name="connsiteX21" fmla="*/ 720632 w 1041308"/>
                    <a:gd name="connsiteY21" fmla="*/ 550116 h 581866"/>
                    <a:gd name="connsiteX22" fmla="*/ 676182 w 1041308"/>
                    <a:gd name="connsiteY22" fmla="*/ 537416 h 581866"/>
                    <a:gd name="connsiteX23" fmla="*/ 650782 w 1041308"/>
                    <a:gd name="connsiteY23" fmla="*/ 581866 h 581866"/>
                    <a:gd name="connsiteX24" fmla="*/ 539656 w 1041308"/>
                    <a:gd name="connsiteY24" fmla="*/ 518366 h 581866"/>
                    <a:gd name="connsiteX25" fmla="*/ 507908 w 1041308"/>
                    <a:gd name="connsiteY25" fmla="*/ 550116 h 581866"/>
                    <a:gd name="connsiteX26" fmla="*/ 460282 w 1041308"/>
                    <a:gd name="connsiteY26" fmla="*/ 537416 h 581866"/>
                    <a:gd name="connsiteX27" fmla="*/ 431708 w 1041308"/>
                    <a:gd name="connsiteY27" fmla="*/ 496142 h 581866"/>
                    <a:gd name="connsiteX28" fmla="*/ 399956 w 1041308"/>
                    <a:gd name="connsiteY28" fmla="*/ 521542 h 581866"/>
                    <a:gd name="connsiteX29" fmla="*/ 330108 w 1041308"/>
                    <a:gd name="connsiteY29" fmla="*/ 512016 h 581866"/>
                    <a:gd name="connsiteX30" fmla="*/ 174532 w 1041308"/>
                    <a:gd name="connsiteY30" fmla="*/ 397716 h 581866"/>
                    <a:gd name="connsiteX31" fmla="*/ 174532 w 1041308"/>
                    <a:gd name="connsiteY31" fmla="*/ 353266 h 581866"/>
                    <a:gd name="connsiteX32" fmla="*/ 117382 w 1041308"/>
                    <a:gd name="connsiteY32" fmla="*/ 337390 h 581866"/>
                    <a:gd name="connsiteX33" fmla="*/ 69756 w 1041308"/>
                    <a:gd name="connsiteY33" fmla="*/ 365966 h 581866"/>
                    <a:gd name="connsiteX34" fmla="*/ 0 w 1041308"/>
                    <a:gd name="connsiteY34" fmla="*/ 294094 h 581866"/>
                    <a:gd name="connsiteX35" fmla="*/ 103412 w 1041308"/>
                    <a:gd name="connsiteY35" fmla="*/ 119586 h 581866"/>
                    <a:gd name="connsiteX36" fmla="*/ 57692 w 1041308"/>
                    <a:gd name="connsiteY36" fmla="*/ 20526 h 581866"/>
                    <a:gd name="connsiteX37" fmla="*/ 191114 w 1041308"/>
                    <a:gd name="connsiteY37" fmla="*/ 0 h 58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041308" h="581866">
                      <a:moveTo>
                        <a:pt x="191114" y="0"/>
                      </a:moveTo>
                      <a:lnTo>
                        <a:pt x="218982" y="29416"/>
                      </a:lnTo>
                      <a:lnTo>
                        <a:pt x="282482" y="35766"/>
                      </a:lnTo>
                      <a:lnTo>
                        <a:pt x="231682" y="99266"/>
                      </a:lnTo>
                      <a:lnTo>
                        <a:pt x="187232" y="162766"/>
                      </a:lnTo>
                      <a:lnTo>
                        <a:pt x="231682" y="213566"/>
                      </a:lnTo>
                      <a:lnTo>
                        <a:pt x="345982" y="226266"/>
                      </a:lnTo>
                      <a:lnTo>
                        <a:pt x="371382" y="200866"/>
                      </a:lnTo>
                      <a:lnTo>
                        <a:pt x="415832" y="245316"/>
                      </a:lnTo>
                      <a:lnTo>
                        <a:pt x="606332" y="270716"/>
                      </a:lnTo>
                      <a:lnTo>
                        <a:pt x="713562" y="198262"/>
                      </a:lnTo>
                      <a:lnTo>
                        <a:pt x="728252" y="264366"/>
                      </a:lnTo>
                      <a:lnTo>
                        <a:pt x="751112" y="332946"/>
                      </a:lnTo>
                      <a:lnTo>
                        <a:pt x="918752" y="302466"/>
                      </a:lnTo>
                      <a:lnTo>
                        <a:pt x="956852" y="371046"/>
                      </a:lnTo>
                      <a:lnTo>
                        <a:pt x="1041308" y="427350"/>
                      </a:lnTo>
                      <a:lnTo>
                        <a:pt x="1038132" y="435816"/>
                      </a:lnTo>
                      <a:lnTo>
                        <a:pt x="904782" y="467566"/>
                      </a:lnTo>
                      <a:lnTo>
                        <a:pt x="904966" y="468546"/>
                      </a:lnTo>
                      <a:lnTo>
                        <a:pt x="901608" y="467566"/>
                      </a:lnTo>
                      <a:lnTo>
                        <a:pt x="819056" y="464390"/>
                      </a:lnTo>
                      <a:lnTo>
                        <a:pt x="720632" y="550116"/>
                      </a:lnTo>
                      <a:lnTo>
                        <a:pt x="676182" y="537416"/>
                      </a:lnTo>
                      <a:lnTo>
                        <a:pt x="650782" y="581866"/>
                      </a:lnTo>
                      <a:lnTo>
                        <a:pt x="539656" y="518366"/>
                      </a:lnTo>
                      <a:lnTo>
                        <a:pt x="507908" y="550116"/>
                      </a:lnTo>
                      <a:lnTo>
                        <a:pt x="460282" y="537416"/>
                      </a:lnTo>
                      <a:lnTo>
                        <a:pt x="431708" y="496142"/>
                      </a:lnTo>
                      <a:lnTo>
                        <a:pt x="399956" y="521542"/>
                      </a:lnTo>
                      <a:lnTo>
                        <a:pt x="330108" y="512016"/>
                      </a:lnTo>
                      <a:lnTo>
                        <a:pt x="174532" y="397716"/>
                      </a:lnTo>
                      <a:lnTo>
                        <a:pt x="174532" y="353266"/>
                      </a:lnTo>
                      <a:lnTo>
                        <a:pt x="117382" y="337390"/>
                      </a:lnTo>
                      <a:lnTo>
                        <a:pt x="69756" y="365966"/>
                      </a:lnTo>
                      <a:lnTo>
                        <a:pt x="0" y="294094"/>
                      </a:lnTo>
                      <a:lnTo>
                        <a:pt x="103412" y="119586"/>
                      </a:lnTo>
                      <a:lnTo>
                        <a:pt x="57692" y="20526"/>
                      </a:lnTo>
                      <a:lnTo>
                        <a:pt x="19111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3" name="フリーフォーム: 図形 1432">
                  <a:extLst>
                    <a:ext uri="{FF2B5EF4-FFF2-40B4-BE49-F238E27FC236}">
                      <a16:creationId xmlns:a16="http://schemas.microsoft.com/office/drawing/2014/main" id="{5C947EA7-58D2-43AA-BA4D-B9B9870C61A0}"/>
                    </a:ext>
                  </a:extLst>
                </p:cNvPr>
                <p:cNvSpPr/>
                <p:nvPr/>
              </p:nvSpPr>
              <p:spPr>
                <a:xfrm>
                  <a:off x="30879548" y="26793824"/>
                  <a:ext cx="489220" cy="384176"/>
                </a:xfrm>
                <a:custGeom>
                  <a:avLst/>
                  <a:gdLst>
                    <a:gd name="connsiteX0" fmla="*/ 308476 w 489220"/>
                    <a:gd name="connsiteY0" fmla="*/ 0 h 384176"/>
                    <a:gd name="connsiteX1" fmla="*/ 391028 w 489220"/>
                    <a:gd name="connsiteY1" fmla="*/ 3176 h 384176"/>
                    <a:gd name="connsiteX2" fmla="*/ 394386 w 489220"/>
                    <a:gd name="connsiteY2" fmla="*/ 4156 h 384176"/>
                    <a:gd name="connsiteX3" fmla="*/ 413252 w 489220"/>
                    <a:gd name="connsiteY3" fmla="*/ 104776 h 384176"/>
                    <a:gd name="connsiteX4" fmla="*/ 343402 w 489220"/>
                    <a:gd name="connsiteY4" fmla="*/ 155576 h 384176"/>
                    <a:gd name="connsiteX5" fmla="*/ 470402 w 489220"/>
                    <a:gd name="connsiteY5" fmla="*/ 187326 h 384176"/>
                    <a:gd name="connsiteX6" fmla="*/ 489220 w 489220"/>
                    <a:gd name="connsiteY6" fmla="*/ 344150 h 384176"/>
                    <a:gd name="connsiteX7" fmla="*/ 486276 w 489220"/>
                    <a:gd name="connsiteY7" fmla="*/ 346076 h 384176"/>
                    <a:gd name="connsiteX8" fmla="*/ 362452 w 489220"/>
                    <a:gd name="connsiteY8" fmla="*/ 307976 h 384176"/>
                    <a:gd name="connsiteX9" fmla="*/ 283076 w 489220"/>
                    <a:gd name="connsiteY9" fmla="*/ 384176 h 384176"/>
                    <a:gd name="connsiteX10" fmla="*/ 225928 w 489220"/>
                    <a:gd name="connsiteY10" fmla="*/ 358776 h 384176"/>
                    <a:gd name="connsiteX11" fmla="*/ 206876 w 489220"/>
                    <a:gd name="connsiteY11" fmla="*/ 301626 h 384176"/>
                    <a:gd name="connsiteX12" fmla="*/ 143376 w 489220"/>
                    <a:gd name="connsiteY12" fmla="*/ 307976 h 384176"/>
                    <a:gd name="connsiteX13" fmla="*/ 121152 w 489220"/>
                    <a:gd name="connsiteY13" fmla="*/ 339726 h 384176"/>
                    <a:gd name="connsiteX14" fmla="*/ 32252 w 489220"/>
                    <a:gd name="connsiteY14" fmla="*/ 276226 h 384176"/>
                    <a:gd name="connsiteX15" fmla="*/ 32252 w 489220"/>
                    <a:gd name="connsiteY15" fmla="*/ 155576 h 384176"/>
                    <a:gd name="connsiteX16" fmla="*/ 502 w 489220"/>
                    <a:gd name="connsiteY16" fmla="*/ 85726 h 384176"/>
                    <a:gd name="connsiteX17" fmla="*/ 0 w 489220"/>
                    <a:gd name="connsiteY17" fmla="*/ 83054 h 384176"/>
                    <a:gd name="connsiteX18" fmla="*/ 29076 w 489220"/>
                    <a:gd name="connsiteY18" fmla="*/ 53976 h 384176"/>
                    <a:gd name="connsiteX19" fmla="*/ 140202 w 489220"/>
                    <a:gd name="connsiteY19" fmla="*/ 117476 h 384176"/>
                    <a:gd name="connsiteX20" fmla="*/ 165602 w 489220"/>
                    <a:gd name="connsiteY20" fmla="*/ 73026 h 384176"/>
                    <a:gd name="connsiteX21" fmla="*/ 210052 w 489220"/>
                    <a:gd name="connsiteY21" fmla="*/ 85726 h 384176"/>
                    <a:gd name="connsiteX22" fmla="*/ 308476 w 489220"/>
                    <a:gd name="connsiteY22" fmla="*/ 0 h 384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89220" h="384176">
                      <a:moveTo>
                        <a:pt x="308476" y="0"/>
                      </a:moveTo>
                      <a:lnTo>
                        <a:pt x="391028" y="3176"/>
                      </a:lnTo>
                      <a:lnTo>
                        <a:pt x="394386" y="4156"/>
                      </a:lnTo>
                      <a:lnTo>
                        <a:pt x="413252" y="104776"/>
                      </a:lnTo>
                      <a:lnTo>
                        <a:pt x="343402" y="155576"/>
                      </a:lnTo>
                      <a:lnTo>
                        <a:pt x="470402" y="187326"/>
                      </a:lnTo>
                      <a:lnTo>
                        <a:pt x="489220" y="344150"/>
                      </a:lnTo>
                      <a:lnTo>
                        <a:pt x="486276" y="346076"/>
                      </a:lnTo>
                      <a:lnTo>
                        <a:pt x="362452" y="307976"/>
                      </a:lnTo>
                      <a:lnTo>
                        <a:pt x="283076" y="384176"/>
                      </a:lnTo>
                      <a:lnTo>
                        <a:pt x="225928" y="358776"/>
                      </a:lnTo>
                      <a:lnTo>
                        <a:pt x="206876" y="301626"/>
                      </a:lnTo>
                      <a:lnTo>
                        <a:pt x="143376" y="307976"/>
                      </a:lnTo>
                      <a:lnTo>
                        <a:pt x="121152" y="339726"/>
                      </a:lnTo>
                      <a:lnTo>
                        <a:pt x="32252" y="276226"/>
                      </a:lnTo>
                      <a:lnTo>
                        <a:pt x="32252" y="155576"/>
                      </a:lnTo>
                      <a:lnTo>
                        <a:pt x="502" y="85726"/>
                      </a:lnTo>
                      <a:lnTo>
                        <a:pt x="0" y="83054"/>
                      </a:lnTo>
                      <a:lnTo>
                        <a:pt x="29076" y="53976"/>
                      </a:lnTo>
                      <a:lnTo>
                        <a:pt x="140202" y="117476"/>
                      </a:lnTo>
                      <a:lnTo>
                        <a:pt x="165602" y="73026"/>
                      </a:lnTo>
                      <a:lnTo>
                        <a:pt x="210052" y="85726"/>
                      </a:lnTo>
                      <a:lnTo>
                        <a:pt x="3084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4" name="フリーフォーム: 図形 1433">
                  <a:extLst>
                    <a:ext uri="{FF2B5EF4-FFF2-40B4-BE49-F238E27FC236}">
                      <a16:creationId xmlns:a16="http://schemas.microsoft.com/office/drawing/2014/main" id="{C5A0F2E1-7917-4836-877E-C4E909F12D03}"/>
                    </a:ext>
                  </a:extLst>
                </p:cNvPr>
                <p:cNvSpPr/>
                <p:nvPr/>
              </p:nvSpPr>
              <p:spPr>
                <a:xfrm>
                  <a:off x="29924594" y="26623528"/>
                  <a:ext cx="1539656" cy="964914"/>
                </a:xfrm>
                <a:custGeom>
                  <a:avLst/>
                  <a:gdLst>
                    <a:gd name="connsiteX0" fmla="*/ 444374 w 1539656"/>
                    <a:gd name="connsiteY0" fmla="*/ 0 h 964914"/>
                    <a:gd name="connsiteX1" fmla="*/ 514130 w 1539656"/>
                    <a:gd name="connsiteY1" fmla="*/ 71872 h 964914"/>
                    <a:gd name="connsiteX2" fmla="*/ 561756 w 1539656"/>
                    <a:gd name="connsiteY2" fmla="*/ 43296 h 964914"/>
                    <a:gd name="connsiteX3" fmla="*/ 618906 w 1539656"/>
                    <a:gd name="connsiteY3" fmla="*/ 59172 h 964914"/>
                    <a:gd name="connsiteX4" fmla="*/ 618906 w 1539656"/>
                    <a:gd name="connsiteY4" fmla="*/ 103622 h 964914"/>
                    <a:gd name="connsiteX5" fmla="*/ 774482 w 1539656"/>
                    <a:gd name="connsiteY5" fmla="*/ 217922 h 964914"/>
                    <a:gd name="connsiteX6" fmla="*/ 844330 w 1539656"/>
                    <a:gd name="connsiteY6" fmla="*/ 227448 h 964914"/>
                    <a:gd name="connsiteX7" fmla="*/ 876082 w 1539656"/>
                    <a:gd name="connsiteY7" fmla="*/ 202048 h 964914"/>
                    <a:gd name="connsiteX8" fmla="*/ 904656 w 1539656"/>
                    <a:gd name="connsiteY8" fmla="*/ 243322 h 964914"/>
                    <a:gd name="connsiteX9" fmla="*/ 952282 w 1539656"/>
                    <a:gd name="connsiteY9" fmla="*/ 256022 h 964914"/>
                    <a:gd name="connsiteX10" fmla="*/ 954954 w 1539656"/>
                    <a:gd name="connsiteY10" fmla="*/ 253350 h 964914"/>
                    <a:gd name="connsiteX11" fmla="*/ 955456 w 1539656"/>
                    <a:gd name="connsiteY11" fmla="*/ 256022 h 964914"/>
                    <a:gd name="connsiteX12" fmla="*/ 987206 w 1539656"/>
                    <a:gd name="connsiteY12" fmla="*/ 325872 h 964914"/>
                    <a:gd name="connsiteX13" fmla="*/ 987206 w 1539656"/>
                    <a:gd name="connsiteY13" fmla="*/ 446522 h 964914"/>
                    <a:gd name="connsiteX14" fmla="*/ 1076106 w 1539656"/>
                    <a:gd name="connsiteY14" fmla="*/ 510022 h 964914"/>
                    <a:gd name="connsiteX15" fmla="*/ 1098330 w 1539656"/>
                    <a:gd name="connsiteY15" fmla="*/ 478272 h 964914"/>
                    <a:gd name="connsiteX16" fmla="*/ 1161830 w 1539656"/>
                    <a:gd name="connsiteY16" fmla="*/ 471922 h 964914"/>
                    <a:gd name="connsiteX17" fmla="*/ 1180882 w 1539656"/>
                    <a:gd name="connsiteY17" fmla="*/ 529072 h 964914"/>
                    <a:gd name="connsiteX18" fmla="*/ 1238030 w 1539656"/>
                    <a:gd name="connsiteY18" fmla="*/ 554472 h 964914"/>
                    <a:gd name="connsiteX19" fmla="*/ 1317406 w 1539656"/>
                    <a:gd name="connsiteY19" fmla="*/ 478272 h 964914"/>
                    <a:gd name="connsiteX20" fmla="*/ 1441230 w 1539656"/>
                    <a:gd name="connsiteY20" fmla="*/ 516372 h 964914"/>
                    <a:gd name="connsiteX21" fmla="*/ 1444174 w 1539656"/>
                    <a:gd name="connsiteY21" fmla="*/ 514446 h 964914"/>
                    <a:gd name="connsiteX22" fmla="*/ 1444406 w 1539656"/>
                    <a:gd name="connsiteY22" fmla="*/ 516372 h 964914"/>
                    <a:gd name="connsiteX23" fmla="*/ 1469806 w 1539656"/>
                    <a:gd name="connsiteY23" fmla="*/ 529072 h 964914"/>
                    <a:gd name="connsiteX24" fmla="*/ 1492484 w 1539656"/>
                    <a:gd name="connsiteY24" fmla="*/ 597108 h 964914"/>
                    <a:gd name="connsiteX25" fmla="*/ 1488856 w 1539656"/>
                    <a:gd name="connsiteY25" fmla="*/ 611622 h 964914"/>
                    <a:gd name="connsiteX26" fmla="*/ 1539656 w 1539656"/>
                    <a:gd name="connsiteY26" fmla="*/ 697348 h 964914"/>
                    <a:gd name="connsiteX27" fmla="*/ 1511082 w 1539656"/>
                    <a:gd name="connsiteY27" fmla="*/ 738622 h 964914"/>
                    <a:gd name="connsiteX28" fmla="*/ 1507906 w 1539656"/>
                    <a:gd name="connsiteY28" fmla="*/ 789422 h 964914"/>
                    <a:gd name="connsiteX29" fmla="*/ 1533306 w 1539656"/>
                    <a:gd name="connsiteY29" fmla="*/ 837048 h 964914"/>
                    <a:gd name="connsiteX30" fmla="*/ 1533306 w 1539656"/>
                    <a:gd name="connsiteY30" fmla="*/ 932296 h 964914"/>
                    <a:gd name="connsiteX31" fmla="*/ 1507906 w 1539656"/>
                    <a:gd name="connsiteY31" fmla="*/ 964048 h 964914"/>
                    <a:gd name="connsiteX32" fmla="*/ 1501962 w 1539656"/>
                    <a:gd name="connsiteY32" fmla="*/ 964914 h 964914"/>
                    <a:gd name="connsiteX33" fmla="*/ 1371382 w 1539656"/>
                    <a:gd name="connsiteY33" fmla="*/ 856096 h 964914"/>
                    <a:gd name="connsiteX34" fmla="*/ 1228506 w 1539656"/>
                    <a:gd name="connsiteY34" fmla="*/ 859272 h 964914"/>
                    <a:gd name="connsiteX35" fmla="*/ 1144434 w 1539656"/>
                    <a:gd name="connsiteY35" fmla="*/ 927776 h 964914"/>
                    <a:gd name="connsiteX36" fmla="*/ 1133256 w 1539656"/>
                    <a:gd name="connsiteY36" fmla="*/ 840222 h 964914"/>
                    <a:gd name="connsiteX37" fmla="*/ 984030 w 1539656"/>
                    <a:gd name="connsiteY37" fmla="*/ 770372 h 964914"/>
                    <a:gd name="connsiteX38" fmla="*/ 958630 w 1539656"/>
                    <a:gd name="connsiteY38" fmla="*/ 776722 h 964914"/>
                    <a:gd name="connsiteX39" fmla="*/ 926882 w 1539656"/>
                    <a:gd name="connsiteY39" fmla="*/ 741796 h 964914"/>
                    <a:gd name="connsiteX40" fmla="*/ 844330 w 1539656"/>
                    <a:gd name="connsiteY40" fmla="*/ 735448 h 964914"/>
                    <a:gd name="connsiteX41" fmla="*/ 815756 w 1539656"/>
                    <a:gd name="connsiteY41" fmla="*/ 716396 h 964914"/>
                    <a:gd name="connsiteX42" fmla="*/ 755430 w 1539656"/>
                    <a:gd name="connsiteY42" fmla="*/ 754496 h 964914"/>
                    <a:gd name="connsiteX43" fmla="*/ 749082 w 1539656"/>
                    <a:gd name="connsiteY43" fmla="*/ 713222 h 964914"/>
                    <a:gd name="connsiteX44" fmla="*/ 698282 w 1539656"/>
                    <a:gd name="connsiteY44" fmla="*/ 694172 h 964914"/>
                    <a:gd name="connsiteX45" fmla="*/ 634782 w 1539656"/>
                    <a:gd name="connsiteY45" fmla="*/ 681472 h 964914"/>
                    <a:gd name="connsiteX46" fmla="*/ 590330 w 1539656"/>
                    <a:gd name="connsiteY46" fmla="*/ 703696 h 964914"/>
                    <a:gd name="connsiteX47" fmla="*/ 586632 w 1539656"/>
                    <a:gd name="connsiteY47" fmla="*/ 704466 h 964914"/>
                    <a:gd name="connsiteX48" fmla="*/ 587156 w 1539656"/>
                    <a:gd name="connsiteY48" fmla="*/ 703696 h 964914"/>
                    <a:gd name="connsiteX49" fmla="*/ 536356 w 1539656"/>
                    <a:gd name="connsiteY49" fmla="*/ 697348 h 964914"/>
                    <a:gd name="connsiteX50" fmla="*/ 523656 w 1539656"/>
                    <a:gd name="connsiteY50" fmla="*/ 665596 h 964914"/>
                    <a:gd name="connsiteX51" fmla="*/ 383956 w 1539656"/>
                    <a:gd name="connsiteY51" fmla="*/ 637022 h 964914"/>
                    <a:gd name="connsiteX52" fmla="*/ 364906 w 1539656"/>
                    <a:gd name="connsiteY52" fmla="*/ 551296 h 964914"/>
                    <a:gd name="connsiteX53" fmla="*/ 288706 w 1539656"/>
                    <a:gd name="connsiteY53" fmla="*/ 541772 h 964914"/>
                    <a:gd name="connsiteX54" fmla="*/ 288706 w 1539656"/>
                    <a:gd name="connsiteY54" fmla="*/ 633848 h 964914"/>
                    <a:gd name="connsiteX55" fmla="*/ 225206 w 1539656"/>
                    <a:gd name="connsiteY55" fmla="*/ 675122 h 964914"/>
                    <a:gd name="connsiteX56" fmla="*/ 187106 w 1539656"/>
                    <a:gd name="connsiteY56" fmla="*/ 630672 h 964914"/>
                    <a:gd name="connsiteX57" fmla="*/ 142656 w 1539656"/>
                    <a:gd name="connsiteY57" fmla="*/ 646548 h 964914"/>
                    <a:gd name="connsiteX58" fmla="*/ 123606 w 1539656"/>
                    <a:gd name="connsiteY58" fmla="*/ 722748 h 964914"/>
                    <a:gd name="connsiteX59" fmla="*/ 60106 w 1539656"/>
                    <a:gd name="connsiteY59" fmla="*/ 716396 h 964914"/>
                    <a:gd name="connsiteX60" fmla="*/ 0 w 1539656"/>
                    <a:gd name="connsiteY60" fmla="*/ 663158 h 964914"/>
                    <a:gd name="connsiteX61" fmla="*/ 182026 w 1539656"/>
                    <a:gd name="connsiteY61" fmla="*/ 549392 h 964914"/>
                    <a:gd name="connsiteX62" fmla="*/ 235366 w 1539656"/>
                    <a:gd name="connsiteY62" fmla="*/ 267452 h 964914"/>
                    <a:gd name="connsiteX63" fmla="*/ 265846 w 1539656"/>
                    <a:gd name="connsiteY63" fmla="*/ 206492 h 964914"/>
                    <a:gd name="connsiteX64" fmla="*/ 433486 w 1539656"/>
                    <a:gd name="connsiteY64" fmla="*/ 92192 h 964914"/>
                    <a:gd name="connsiteX65" fmla="*/ 425866 w 1539656"/>
                    <a:gd name="connsiteY65" fmla="*/ 31232 h 964914"/>
                    <a:gd name="connsiteX66" fmla="*/ 444374 w 1539656"/>
                    <a:gd name="connsiteY66" fmla="*/ 0 h 964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</a:cxnLst>
                  <a:rect l="l" t="t" r="r" b="b"/>
                  <a:pathLst>
                    <a:path w="1539656" h="964914">
                      <a:moveTo>
                        <a:pt x="444374" y="0"/>
                      </a:moveTo>
                      <a:lnTo>
                        <a:pt x="514130" y="71872"/>
                      </a:lnTo>
                      <a:lnTo>
                        <a:pt x="561756" y="43296"/>
                      </a:lnTo>
                      <a:lnTo>
                        <a:pt x="618906" y="59172"/>
                      </a:lnTo>
                      <a:lnTo>
                        <a:pt x="618906" y="103622"/>
                      </a:lnTo>
                      <a:lnTo>
                        <a:pt x="774482" y="217922"/>
                      </a:lnTo>
                      <a:lnTo>
                        <a:pt x="844330" y="227448"/>
                      </a:lnTo>
                      <a:lnTo>
                        <a:pt x="876082" y="202048"/>
                      </a:lnTo>
                      <a:lnTo>
                        <a:pt x="904656" y="243322"/>
                      </a:lnTo>
                      <a:lnTo>
                        <a:pt x="952282" y="256022"/>
                      </a:lnTo>
                      <a:lnTo>
                        <a:pt x="954954" y="253350"/>
                      </a:lnTo>
                      <a:lnTo>
                        <a:pt x="955456" y="256022"/>
                      </a:lnTo>
                      <a:lnTo>
                        <a:pt x="987206" y="325872"/>
                      </a:lnTo>
                      <a:lnTo>
                        <a:pt x="987206" y="446522"/>
                      </a:lnTo>
                      <a:lnTo>
                        <a:pt x="1076106" y="510022"/>
                      </a:lnTo>
                      <a:lnTo>
                        <a:pt x="1098330" y="478272"/>
                      </a:lnTo>
                      <a:lnTo>
                        <a:pt x="1161830" y="471922"/>
                      </a:lnTo>
                      <a:lnTo>
                        <a:pt x="1180882" y="529072"/>
                      </a:lnTo>
                      <a:lnTo>
                        <a:pt x="1238030" y="554472"/>
                      </a:lnTo>
                      <a:lnTo>
                        <a:pt x="1317406" y="478272"/>
                      </a:lnTo>
                      <a:lnTo>
                        <a:pt x="1441230" y="516372"/>
                      </a:lnTo>
                      <a:lnTo>
                        <a:pt x="1444174" y="514446"/>
                      </a:lnTo>
                      <a:lnTo>
                        <a:pt x="1444406" y="516372"/>
                      </a:lnTo>
                      <a:lnTo>
                        <a:pt x="1469806" y="529072"/>
                      </a:lnTo>
                      <a:lnTo>
                        <a:pt x="1492484" y="597108"/>
                      </a:lnTo>
                      <a:lnTo>
                        <a:pt x="1488856" y="611622"/>
                      </a:lnTo>
                      <a:lnTo>
                        <a:pt x="1539656" y="697348"/>
                      </a:lnTo>
                      <a:lnTo>
                        <a:pt x="1511082" y="738622"/>
                      </a:lnTo>
                      <a:lnTo>
                        <a:pt x="1507906" y="789422"/>
                      </a:lnTo>
                      <a:lnTo>
                        <a:pt x="1533306" y="837048"/>
                      </a:lnTo>
                      <a:lnTo>
                        <a:pt x="1533306" y="932296"/>
                      </a:lnTo>
                      <a:lnTo>
                        <a:pt x="1507906" y="964048"/>
                      </a:lnTo>
                      <a:lnTo>
                        <a:pt x="1501962" y="964914"/>
                      </a:lnTo>
                      <a:lnTo>
                        <a:pt x="1371382" y="856096"/>
                      </a:lnTo>
                      <a:lnTo>
                        <a:pt x="1228506" y="859272"/>
                      </a:lnTo>
                      <a:lnTo>
                        <a:pt x="1144434" y="927776"/>
                      </a:lnTo>
                      <a:lnTo>
                        <a:pt x="1133256" y="840222"/>
                      </a:lnTo>
                      <a:lnTo>
                        <a:pt x="984030" y="770372"/>
                      </a:lnTo>
                      <a:lnTo>
                        <a:pt x="958630" y="776722"/>
                      </a:lnTo>
                      <a:lnTo>
                        <a:pt x="926882" y="741796"/>
                      </a:lnTo>
                      <a:lnTo>
                        <a:pt x="844330" y="735448"/>
                      </a:lnTo>
                      <a:lnTo>
                        <a:pt x="815756" y="716396"/>
                      </a:lnTo>
                      <a:lnTo>
                        <a:pt x="755430" y="754496"/>
                      </a:lnTo>
                      <a:lnTo>
                        <a:pt x="749082" y="713222"/>
                      </a:lnTo>
                      <a:lnTo>
                        <a:pt x="698282" y="694172"/>
                      </a:lnTo>
                      <a:lnTo>
                        <a:pt x="634782" y="681472"/>
                      </a:lnTo>
                      <a:lnTo>
                        <a:pt x="590330" y="703696"/>
                      </a:lnTo>
                      <a:lnTo>
                        <a:pt x="586632" y="704466"/>
                      </a:lnTo>
                      <a:lnTo>
                        <a:pt x="587156" y="703696"/>
                      </a:lnTo>
                      <a:lnTo>
                        <a:pt x="536356" y="697348"/>
                      </a:lnTo>
                      <a:lnTo>
                        <a:pt x="523656" y="665596"/>
                      </a:lnTo>
                      <a:lnTo>
                        <a:pt x="383956" y="637022"/>
                      </a:lnTo>
                      <a:lnTo>
                        <a:pt x="364906" y="551296"/>
                      </a:lnTo>
                      <a:lnTo>
                        <a:pt x="288706" y="541772"/>
                      </a:lnTo>
                      <a:lnTo>
                        <a:pt x="288706" y="633848"/>
                      </a:lnTo>
                      <a:lnTo>
                        <a:pt x="225206" y="675122"/>
                      </a:lnTo>
                      <a:lnTo>
                        <a:pt x="187106" y="630672"/>
                      </a:lnTo>
                      <a:lnTo>
                        <a:pt x="142656" y="646548"/>
                      </a:lnTo>
                      <a:lnTo>
                        <a:pt x="123606" y="722748"/>
                      </a:lnTo>
                      <a:lnTo>
                        <a:pt x="60106" y="716396"/>
                      </a:lnTo>
                      <a:lnTo>
                        <a:pt x="0" y="663158"/>
                      </a:lnTo>
                      <a:lnTo>
                        <a:pt x="182026" y="549392"/>
                      </a:lnTo>
                      <a:lnTo>
                        <a:pt x="235366" y="267452"/>
                      </a:lnTo>
                      <a:lnTo>
                        <a:pt x="265846" y="206492"/>
                      </a:lnTo>
                      <a:lnTo>
                        <a:pt x="433486" y="92192"/>
                      </a:lnTo>
                      <a:lnTo>
                        <a:pt x="425866" y="31232"/>
                      </a:lnTo>
                      <a:lnTo>
                        <a:pt x="44437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5" name="フリーフォーム: 図形 1434">
                  <a:extLst>
                    <a:ext uri="{FF2B5EF4-FFF2-40B4-BE49-F238E27FC236}">
                      <a16:creationId xmlns:a16="http://schemas.microsoft.com/office/drawing/2014/main" id="{F8542C79-5078-44AF-87FE-3BDADC40FC6D}"/>
                    </a:ext>
                  </a:extLst>
                </p:cNvPr>
                <p:cNvSpPr/>
                <p:nvPr/>
              </p:nvSpPr>
              <p:spPr>
                <a:xfrm>
                  <a:off x="30410150" y="27305000"/>
                  <a:ext cx="658062" cy="244476"/>
                </a:xfrm>
                <a:custGeom>
                  <a:avLst/>
                  <a:gdLst>
                    <a:gd name="connsiteX0" fmla="*/ 149226 w 658062"/>
                    <a:gd name="connsiteY0" fmla="*/ 0 h 244476"/>
                    <a:gd name="connsiteX1" fmla="*/ 212726 w 658062"/>
                    <a:gd name="connsiteY1" fmla="*/ 12700 h 244476"/>
                    <a:gd name="connsiteX2" fmla="*/ 263526 w 658062"/>
                    <a:gd name="connsiteY2" fmla="*/ 31750 h 244476"/>
                    <a:gd name="connsiteX3" fmla="*/ 269874 w 658062"/>
                    <a:gd name="connsiteY3" fmla="*/ 73024 h 244476"/>
                    <a:gd name="connsiteX4" fmla="*/ 330200 w 658062"/>
                    <a:gd name="connsiteY4" fmla="*/ 34924 h 244476"/>
                    <a:gd name="connsiteX5" fmla="*/ 358774 w 658062"/>
                    <a:gd name="connsiteY5" fmla="*/ 53976 h 244476"/>
                    <a:gd name="connsiteX6" fmla="*/ 441326 w 658062"/>
                    <a:gd name="connsiteY6" fmla="*/ 60324 h 244476"/>
                    <a:gd name="connsiteX7" fmla="*/ 473074 w 658062"/>
                    <a:gd name="connsiteY7" fmla="*/ 95250 h 244476"/>
                    <a:gd name="connsiteX8" fmla="*/ 498474 w 658062"/>
                    <a:gd name="connsiteY8" fmla="*/ 88900 h 244476"/>
                    <a:gd name="connsiteX9" fmla="*/ 647700 w 658062"/>
                    <a:gd name="connsiteY9" fmla="*/ 158750 h 244476"/>
                    <a:gd name="connsiteX10" fmla="*/ 658062 w 658062"/>
                    <a:gd name="connsiteY10" fmla="*/ 239914 h 244476"/>
                    <a:gd name="connsiteX11" fmla="*/ 581026 w 658062"/>
                    <a:gd name="connsiteY11" fmla="*/ 212724 h 244476"/>
                    <a:gd name="connsiteX12" fmla="*/ 377826 w 658062"/>
                    <a:gd name="connsiteY12" fmla="*/ 187324 h 244476"/>
                    <a:gd name="connsiteX13" fmla="*/ 314326 w 658062"/>
                    <a:gd name="connsiteY13" fmla="*/ 244476 h 244476"/>
                    <a:gd name="connsiteX14" fmla="*/ 171450 w 658062"/>
                    <a:gd name="connsiteY14" fmla="*/ 234950 h 244476"/>
                    <a:gd name="connsiteX15" fmla="*/ 152400 w 658062"/>
                    <a:gd name="connsiteY15" fmla="*/ 219076 h 244476"/>
                    <a:gd name="connsiteX16" fmla="*/ 50800 w 658062"/>
                    <a:gd name="connsiteY16" fmla="*/ 225424 h 244476"/>
                    <a:gd name="connsiteX17" fmla="*/ 44012 w 658062"/>
                    <a:gd name="connsiteY17" fmla="*/ 224892 h 244476"/>
                    <a:gd name="connsiteX18" fmla="*/ 0 w 658062"/>
                    <a:gd name="connsiteY18" fmla="*/ 171450 h 244476"/>
                    <a:gd name="connsiteX19" fmla="*/ 101076 w 658062"/>
                    <a:gd name="connsiteY19" fmla="*/ 22994 h 244476"/>
                    <a:gd name="connsiteX20" fmla="*/ 104774 w 658062"/>
                    <a:gd name="connsiteY20" fmla="*/ 22224 h 244476"/>
                    <a:gd name="connsiteX21" fmla="*/ 149226 w 658062"/>
                    <a:gd name="connsiteY21" fmla="*/ 0 h 244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58062" h="244476">
                      <a:moveTo>
                        <a:pt x="149226" y="0"/>
                      </a:moveTo>
                      <a:lnTo>
                        <a:pt x="212726" y="12700"/>
                      </a:lnTo>
                      <a:lnTo>
                        <a:pt x="263526" y="31750"/>
                      </a:lnTo>
                      <a:lnTo>
                        <a:pt x="269874" y="73024"/>
                      </a:lnTo>
                      <a:lnTo>
                        <a:pt x="330200" y="34924"/>
                      </a:lnTo>
                      <a:lnTo>
                        <a:pt x="358774" y="53976"/>
                      </a:lnTo>
                      <a:lnTo>
                        <a:pt x="441326" y="60324"/>
                      </a:lnTo>
                      <a:lnTo>
                        <a:pt x="473074" y="95250"/>
                      </a:lnTo>
                      <a:lnTo>
                        <a:pt x="498474" y="88900"/>
                      </a:lnTo>
                      <a:lnTo>
                        <a:pt x="647700" y="158750"/>
                      </a:lnTo>
                      <a:lnTo>
                        <a:pt x="658062" y="239914"/>
                      </a:lnTo>
                      <a:lnTo>
                        <a:pt x="581026" y="212724"/>
                      </a:lnTo>
                      <a:lnTo>
                        <a:pt x="377826" y="187324"/>
                      </a:lnTo>
                      <a:lnTo>
                        <a:pt x="314326" y="244476"/>
                      </a:lnTo>
                      <a:lnTo>
                        <a:pt x="171450" y="234950"/>
                      </a:lnTo>
                      <a:lnTo>
                        <a:pt x="152400" y="219076"/>
                      </a:lnTo>
                      <a:lnTo>
                        <a:pt x="50800" y="225424"/>
                      </a:lnTo>
                      <a:lnTo>
                        <a:pt x="44012" y="224892"/>
                      </a:lnTo>
                      <a:lnTo>
                        <a:pt x="0" y="171450"/>
                      </a:lnTo>
                      <a:lnTo>
                        <a:pt x="101076" y="22994"/>
                      </a:lnTo>
                      <a:lnTo>
                        <a:pt x="104774" y="22224"/>
                      </a:lnTo>
                      <a:lnTo>
                        <a:pt x="14922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6" name="フリーフォーム: 図形 1435">
                  <a:extLst>
                    <a:ext uri="{FF2B5EF4-FFF2-40B4-BE49-F238E27FC236}">
                      <a16:creationId xmlns:a16="http://schemas.microsoft.com/office/drawing/2014/main" id="{1DB2EC7A-57B4-41EF-BDB1-6267759F228F}"/>
                    </a:ext>
                  </a:extLst>
                </p:cNvPr>
                <p:cNvSpPr/>
                <p:nvPr/>
              </p:nvSpPr>
              <p:spPr>
                <a:xfrm>
                  <a:off x="30105350" y="27492324"/>
                  <a:ext cx="963678" cy="515940"/>
                </a:xfrm>
                <a:custGeom>
                  <a:avLst/>
                  <a:gdLst>
                    <a:gd name="connsiteX0" fmla="*/ 682626 w 963678"/>
                    <a:gd name="connsiteY0" fmla="*/ 0 h 515940"/>
                    <a:gd name="connsiteX1" fmla="*/ 885826 w 963678"/>
                    <a:gd name="connsiteY1" fmla="*/ 25400 h 515940"/>
                    <a:gd name="connsiteX2" fmla="*/ 962862 w 963678"/>
                    <a:gd name="connsiteY2" fmla="*/ 52590 h 515940"/>
                    <a:gd name="connsiteX3" fmla="*/ 963678 w 963678"/>
                    <a:gd name="connsiteY3" fmla="*/ 58980 h 515940"/>
                    <a:gd name="connsiteX4" fmla="*/ 962026 w 963678"/>
                    <a:gd name="connsiteY4" fmla="*/ 60326 h 515940"/>
                    <a:gd name="connsiteX5" fmla="*/ 942974 w 963678"/>
                    <a:gd name="connsiteY5" fmla="*/ 95252 h 515940"/>
                    <a:gd name="connsiteX6" fmla="*/ 892174 w 963678"/>
                    <a:gd name="connsiteY6" fmla="*/ 101600 h 515940"/>
                    <a:gd name="connsiteX7" fmla="*/ 908050 w 963678"/>
                    <a:gd name="connsiteY7" fmla="*/ 155576 h 515940"/>
                    <a:gd name="connsiteX8" fmla="*/ 892174 w 963678"/>
                    <a:gd name="connsiteY8" fmla="*/ 190500 h 515940"/>
                    <a:gd name="connsiteX9" fmla="*/ 882650 w 963678"/>
                    <a:gd name="connsiteY9" fmla="*/ 231776 h 515940"/>
                    <a:gd name="connsiteX10" fmla="*/ 838200 w 963678"/>
                    <a:gd name="connsiteY10" fmla="*/ 295276 h 515940"/>
                    <a:gd name="connsiteX11" fmla="*/ 787400 w 963678"/>
                    <a:gd name="connsiteY11" fmla="*/ 295276 h 515940"/>
                    <a:gd name="connsiteX12" fmla="*/ 723908 w 963678"/>
                    <a:gd name="connsiteY12" fmla="*/ 401096 h 515940"/>
                    <a:gd name="connsiteX13" fmla="*/ 665162 w 963678"/>
                    <a:gd name="connsiteY13" fmla="*/ 384970 h 515940"/>
                    <a:gd name="connsiteX14" fmla="*/ 591344 w 963678"/>
                    <a:gd name="connsiteY14" fmla="*/ 320676 h 515940"/>
                    <a:gd name="connsiteX15" fmla="*/ 562770 w 963678"/>
                    <a:gd name="connsiteY15" fmla="*/ 323056 h 515940"/>
                    <a:gd name="connsiteX16" fmla="*/ 481806 w 963678"/>
                    <a:gd name="connsiteY16" fmla="*/ 339726 h 515940"/>
                    <a:gd name="connsiteX17" fmla="*/ 481806 w 963678"/>
                    <a:gd name="connsiteY17" fmla="*/ 373064 h 515940"/>
                    <a:gd name="connsiteX18" fmla="*/ 422274 w 963678"/>
                    <a:gd name="connsiteY18" fmla="*/ 430214 h 515940"/>
                    <a:gd name="connsiteX19" fmla="*/ 400844 w 963678"/>
                    <a:gd name="connsiteY19" fmla="*/ 515940 h 515940"/>
                    <a:gd name="connsiteX20" fmla="*/ 338930 w 963678"/>
                    <a:gd name="connsiteY20" fmla="*/ 475456 h 515940"/>
                    <a:gd name="connsiteX21" fmla="*/ 338930 w 963678"/>
                    <a:gd name="connsiteY21" fmla="*/ 423070 h 515940"/>
                    <a:gd name="connsiteX22" fmla="*/ 305594 w 963678"/>
                    <a:gd name="connsiteY22" fmla="*/ 394496 h 515940"/>
                    <a:gd name="connsiteX23" fmla="*/ 248444 w 963678"/>
                    <a:gd name="connsiteY23" fmla="*/ 384970 h 515940"/>
                    <a:gd name="connsiteX24" fmla="*/ 203200 w 963678"/>
                    <a:gd name="connsiteY24" fmla="*/ 384970 h 515940"/>
                    <a:gd name="connsiteX25" fmla="*/ 112714 w 963678"/>
                    <a:gd name="connsiteY25" fmla="*/ 337344 h 515940"/>
                    <a:gd name="connsiteX26" fmla="*/ 34502 w 963678"/>
                    <a:gd name="connsiteY26" fmla="*/ 275726 h 515940"/>
                    <a:gd name="connsiteX27" fmla="*/ 0 w 963678"/>
                    <a:gd name="connsiteY27" fmla="*/ 234952 h 515940"/>
                    <a:gd name="connsiteX28" fmla="*/ 3174 w 963678"/>
                    <a:gd name="connsiteY28" fmla="*/ 158752 h 515940"/>
                    <a:gd name="connsiteX29" fmla="*/ 92074 w 963678"/>
                    <a:gd name="connsiteY29" fmla="*/ 155576 h 515940"/>
                    <a:gd name="connsiteX30" fmla="*/ 101600 w 963678"/>
                    <a:gd name="connsiteY30" fmla="*/ 73026 h 515940"/>
                    <a:gd name="connsiteX31" fmla="*/ 155574 w 963678"/>
                    <a:gd name="connsiteY31" fmla="*/ 82552 h 515940"/>
                    <a:gd name="connsiteX32" fmla="*/ 180974 w 963678"/>
                    <a:gd name="connsiteY32" fmla="*/ 57152 h 515940"/>
                    <a:gd name="connsiteX33" fmla="*/ 231774 w 963678"/>
                    <a:gd name="connsiteY33" fmla="*/ 111126 h 515940"/>
                    <a:gd name="connsiteX34" fmla="*/ 295274 w 963678"/>
                    <a:gd name="connsiteY34" fmla="*/ 117476 h 515940"/>
                    <a:gd name="connsiteX35" fmla="*/ 339726 w 963678"/>
                    <a:gd name="connsiteY35" fmla="*/ 79376 h 515940"/>
                    <a:gd name="connsiteX36" fmla="*/ 349250 w 963678"/>
                    <a:gd name="connsiteY36" fmla="*/ 38100 h 515940"/>
                    <a:gd name="connsiteX37" fmla="*/ 348812 w 963678"/>
                    <a:gd name="connsiteY37" fmla="*/ 37568 h 515940"/>
                    <a:gd name="connsiteX38" fmla="*/ 355600 w 963678"/>
                    <a:gd name="connsiteY38" fmla="*/ 38100 h 515940"/>
                    <a:gd name="connsiteX39" fmla="*/ 457200 w 963678"/>
                    <a:gd name="connsiteY39" fmla="*/ 31752 h 515940"/>
                    <a:gd name="connsiteX40" fmla="*/ 476250 w 963678"/>
                    <a:gd name="connsiteY40" fmla="*/ 47626 h 515940"/>
                    <a:gd name="connsiteX41" fmla="*/ 619126 w 963678"/>
                    <a:gd name="connsiteY41" fmla="*/ 57152 h 515940"/>
                    <a:gd name="connsiteX42" fmla="*/ 682626 w 963678"/>
                    <a:gd name="connsiteY42" fmla="*/ 0 h 515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63678" h="515940">
                      <a:moveTo>
                        <a:pt x="682626" y="0"/>
                      </a:moveTo>
                      <a:lnTo>
                        <a:pt x="885826" y="25400"/>
                      </a:lnTo>
                      <a:lnTo>
                        <a:pt x="962862" y="52590"/>
                      </a:lnTo>
                      <a:lnTo>
                        <a:pt x="963678" y="58980"/>
                      </a:lnTo>
                      <a:lnTo>
                        <a:pt x="962026" y="60326"/>
                      </a:lnTo>
                      <a:lnTo>
                        <a:pt x="942974" y="95252"/>
                      </a:lnTo>
                      <a:lnTo>
                        <a:pt x="892174" y="101600"/>
                      </a:lnTo>
                      <a:lnTo>
                        <a:pt x="908050" y="155576"/>
                      </a:lnTo>
                      <a:lnTo>
                        <a:pt x="892174" y="190500"/>
                      </a:lnTo>
                      <a:lnTo>
                        <a:pt x="882650" y="231776"/>
                      </a:lnTo>
                      <a:lnTo>
                        <a:pt x="838200" y="295276"/>
                      </a:lnTo>
                      <a:lnTo>
                        <a:pt x="787400" y="295276"/>
                      </a:lnTo>
                      <a:lnTo>
                        <a:pt x="723908" y="401096"/>
                      </a:lnTo>
                      <a:lnTo>
                        <a:pt x="665162" y="384970"/>
                      </a:lnTo>
                      <a:lnTo>
                        <a:pt x="591344" y="320676"/>
                      </a:lnTo>
                      <a:lnTo>
                        <a:pt x="562770" y="323056"/>
                      </a:lnTo>
                      <a:lnTo>
                        <a:pt x="481806" y="339726"/>
                      </a:lnTo>
                      <a:lnTo>
                        <a:pt x="481806" y="373064"/>
                      </a:lnTo>
                      <a:lnTo>
                        <a:pt x="422274" y="430214"/>
                      </a:lnTo>
                      <a:lnTo>
                        <a:pt x="400844" y="515940"/>
                      </a:lnTo>
                      <a:lnTo>
                        <a:pt x="338930" y="475456"/>
                      </a:lnTo>
                      <a:lnTo>
                        <a:pt x="338930" y="423070"/>
                      </a:lnTo>
                      <a:lnTo>
                        <a:pt x="305594" y="394496"/>
                      </a:lnTo>
                      <a:lnTo>
                        <a:pt x="248444" y="384970"/>
                      </a:lnTo>
                      <a:lnTo>
                        <a:pt x="203200" y="384970"/>
                      </a:lnTo>
                      <a:lnTo>
                        <a:pt x="112714" y="337344"/>
                      </a:lnTo>
                      <a:lnTo>
                        <a:pt x="34502" y="275726"/>
                      </a:lnTo>
                      <a:lnTo>
                        <a:pt x="0" y="234952"/>
                      </a:lnTo>
                      <a:lnTo>
                        <a:pt x="3174" y="158752"/>
                      </a:lnTo>
                      <a:lnTo>
                        <a:pt x="92074" y="155576"/>
                      </a:lnTo>
                      <a:lnTo>
                        <a:pt x="101600" y="73026"/>
                      </a:lnTo>
                      <a:lnTo>
                        <a:pt x="155574" y="82552"/>
                      </a:lnTo>
                      <a:lnTo>
                        <a:pt x="180974" y="57152"/>
                      </a:lnTo>
                      <a:lnTo>
                        <a:pt x="231774" y="111126"/>
                      </a:lnTo>
                      <a:lnTo>
                        <a:pt x="295274" y="117476"/>
                      </a:lnTo>
                      <a:lnTo>
                        <a:pt x="339726" y="79376"/>
                      </a:lnTo>
                      <a:lnTo>
                        <a:pt x="349250" y="38100"/>
                      </a:lnTo>
                      <a:lnTo>
                        <a:pt x="348812" y="37568"/>
                      </a:lnTo>
                      <a:lnTo>
                        <a:pt x="355600" y="38100"/>
                      </a:lnTo>
                      <a:lnTo>
                        <a:pt x="457200" y="31752"/>
                      </a:lnTo>
                      <a:lnTo>
                        <a:pt x="476250" y="47626"/>
                      </a:lnTo>
                      <a:lnTo>
                        <a:pt x="619126" y="57152"/>
                      </a:lnTo>
                      <a:lnTo>
                        <a:pt x="68262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7" name="フリーフォーム: 図形 1436">
                  <a:extLst>
                    <a:ext uri="{FF2B5EF4-FFF2-40B4-BE49-F238E27FC236}">
                      <a16:creationId xmlns:a16="http://schemas.microsoft.com/office/drawing/2014/main" id="{8470B53E-C1DC-4BBF-BFF9-71C4CB84F189}"/>
                    </a:ext>
                  </a:extLst>
                </p:cNvPr>
                <p:cNvSpPr/>
                <p:nvPr/>
              </p:nvSpPr>
              <p:spPr>
                <a:xfrm>
                  <a:off x="28446684" y="28994100"/>
                  <a:ext cx="978258" cy="762000"/>
                </a:xfrm>
                <a:custGeom>
                  <a:avLst/>
                  <a:gdLst>
                    <a:gd name="connsiteX0" fmla="*/ 467740 w 978258"/>
                    <a:gd name="connsiteY0" fmla="*/ 214868 h 762000"/>
                    <a:gd name="connsiteX1" fmla="*/ 516458 w 978258"/>
                    <a:gd name="connsiteY1" fmla="*/ 232584 h 762000"/>
                    <a:gd name="connsiteX2" fmla="*/ 509316 w 978258"/>
                    <a:gd name="connsiteY2" fmla="*/ 349250 h 762000"/>
                    <a:gd name="connsiteX3" fmla="*/ 426766 w 978258"/>
                    <a:gd name="connsiteY3" fmla="*/ 377824 h 762000"/>
                    <a:gd name="connsiteX4" fmla="*/ 350566 w 978258"/>
                    <a:gd name="connsiteY4" fmla="*/ 425450 h 762000"/>
                    <a:gd name="connsiteX5" fmla="*/ 366440 w 978258"/>
                    <a:gd name="connsiteY5" fmla="*/ 460376 h 762000"/>
                    <a:gd name="connsiteX6" fmla="*/ 369616 w 978258"/>
                    <a:gd name="connsiteY6" fmla="*/ 492124 h 762000"/>
                    <a:gd name="connsiteX7" fmla="*/ 496616 w 978258"/>
                    <a:gd name="connsiteY7" fmla="*/ 450850 h 762000"/>
                    <a:gd name="connsiteX8" fmla="*/ 553766 w 978258"/>
                    <a:gd name="connsiteY8" fmla="*/ 511176 h 762000"/>
                    <a:gd name="connsiteX9" fmla="*/ 601392 w 978258"/>
                    <a:gd name="connsiteY9" fmla="*/ 482600 h 762000"/>
                    <a:gd name="connsiteX10" fmla="*/ 687116 w 978258"/>
                    <a:gd name="connsiteY10" fmla="*/ 523876 h 762000"/>
                    <a:gd name="connsiteX11" fmla="*/ 756966 w 978258"/>
                    <a:gd name="connsiteY11" fmla="*/ 485776 h 762000"/>
                    <a:gd name="connsiteX12" fmla="*/ 855392 w 978258"/>
                    <a:gd name="connsiteY12" fmla="*/ 495300 h 762000"/>
                    <a:gd name="connsiteX13" fmla="*/ 978258 w 978258"/>
                    <a:gd name="connsiteY13" fmla="*/ 620148 h 762000"/>
                    <a:gd name="connsiteX14" fmla="*/ 936036 w 978258"/>
                    <a:gd name="connsiteY14" fmla="*/ 624840 h 762000"/>
                    <a:gd name="connsiteX15" fmla="*/ 882696 w 978258"/>
                    <a:gd name="connsiteY15" fmla="*/ 746760 h 762000"/>
                    <a:gd name="connsiteX16" fmla="*/ 806496 w 978258"/>
                    <a:gd name="connsiteY16" fmla="*/ 708660 h 762000"/>
                    <a:gd name="connsiteX17" fmla="*/ 730296 w 978258"/>
                    <a:gd name="connsiteY17" fmla="*/ 731520 h 762000"/>
                    <a:gd name="connsiteX18" fmla="*/ 676956 w 978258"/>
                    <a:gd name="connsiteY18" fmla="*/ 762000 h 762000"/>
                    <a:gd name="connsiteX19" fmla="*/ 608376 w 978258"/>
                    <a:gd name="connsiteY19" fmla="*/ 723900 h 762000"/>
                    <a:gd name="connsiteX20" fmla="*/ 425496 w 978258"/>
                    <a:gd name="connsiteY20" fmla="*/ 670560 h 762000"/>
                    <a:gd name="connsiteX21" fmla="*/ 143556 w 978258"/>
                    <a:gd name="connsiteY21" fmla="*/ 632460 h 762000"/>
                    <a:gd name="connsiteX22" fmla="*/ 128316 w 978258"/>
                    <a:gd name="connsiteY22" fmla="*/ 480060 h 762000"/>
                    <a:gd name="connsiteX23" fmla="*/ 0 w 978258"/>
                    <a:gd name="connsiteY23" fmla="*/ 367784 h 762000"/>
                    <a:gd name="connsiteX24" fmla="*/ 93392 w 978258"/>
                    <a:gd name="connsiteY24" fmla="*/ 333376 h 762000"/>
                    <a:gd name="connsiteX25" fmla="*/ 150540 w 978258"/>
                    <a:gd name="connsiteY25" fmla="*/ 352424 h 762000"/>
                    <a:gd name="connsiteX26" fmla="*/ 220392 w 978258"/>
                    <a:gd name="connsiteY26" fmla="*/ 320676 h 762000"/>
                    <a:gd name="connsiteX27" fmla="*/ 395016 w 978258"/>
                    <a:gd name="connsiteY27" fmla="*/ 282576 h 762000"/>
                    <a:gd name="connsiteX28" fmla="*/ 560116 w 978258"/>
                    <a:gd name="connsiteY28" fmla="*/ 0 h 762000"/>
                    <a:gd name="connsiteX29" fmla="*/ 572816 w 978258"/>
                    <a:gd name="connsiteY29" fmla="*/ 69850 h 762000"/>
                    <a:gd name="connsiteX30" fmla="*/ 502966 w 978258"/>
                    <a:gd name="connsiteY30" fmla="*/ 95250 h 762000"/>
                    <a:gd name="connsiteX31" fmla="*/ 502966 w 978258"/>
                    <a:gd name="connsiteY31" fmla="*/ 146050 h 762000"/>
                    <a:gd name="connsiteX32" fmla="*/ 475094 w 978258"/>
                    <a:gd name="connsiteY32" fmla="*/ 182498 h 762000"/>
                    <a:gd name="connsiteX33" fmla="*/ 421352 w 978258"/>
                    <a:gd name="connsiteY33" fmla="*/ 118222 h 762000"/>
                    <a:gd name="connsiteX34" fmla="*/ 433116 w 978258"/>
                    <a:gd name="connsiteY34" fmla="*/ 114300 h 762000"/>
                    <a:gd name="connsiteX35" fmla="*/ 439466 w 978258"/>
                    <a:gd name="connsiteY35" fmla="*/ 69850 h 762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978258" h="762000">
                      <a:moveTo>
                        <a:pt x="467740" y="214868"/>
                      </a:moveTo>
                      <a:lnTo>
                        <a:pt x="516458" y="232584"/>
                      </a:lnTo>
                      <a:lnTo>
                        <a:pt x="509316" y="349250"/>
                      </a:lnTo>
                      <a:lnTo>
                        <a:pt x="426766" y="377824"/>
                      </a:lnTo>
                      <a:lnTo>
                        <a:pt x="350566" y="425450"/>
                      </a:lnTo>
                      <a:lnTo>
                        <a:pt x="366440" y="460376"/>
                      </a:lnTo>
                      <a:lnTo>
                        <a:pt x="369616" y="492124"/>
                      </a:lnTo>
                      <a:lnTo>
                        <a:pt x="496616" y="450850"/>
                      </a:lnTo>
                      <a:lnTo>
                        <a:pt x="553766" y="511176"/>
                      </a:lnTo>
                      <a:lnTo>
                        <a:pt x="601392" y="482600"/>
                      </a:lnTo>
                      <a:lnTo>
                        <a:pt x="687116" y="523876"/>
                      </a:lnTo>
                      <a:lnTo>
                        <a:pt x="756966" y="485776"/>
                      </a:lnTo>
                      <a:lnTo>
                        <a:pt x="855392" y="495300"/>
                      </a:lnTo>
                      <a:lnTo>
                        <a:pt x="978258" y="620148"/>
                      </a:lnTo>
                      <a:lnTo>
                        <a:pt x="936036" y="624840"/>
                      </a:lnTo>
                      <a:lnTo>
                        <a:pt x="882696" y="746760"/>
                      </a:lnTo>
                      <a:lnTo>
                        <a:pt x="806496" y="708660"/>
                      </a:lnTo>
                      <a:lnTo>
                        <a:pt x="730296" y="731520"/>
                      </a:lnTo>
                      <a:lnTo>
                        <a:pt x="676956" y="762000"/>
                      </a:lnTo>
                      <a:lnTo>
                        <a:pt x="608376" y="723900"/>
                      </a:lnTo>
                      <a:lnTo>
                        <a:pt x="425496" y="670560"/>
                      </a:lnTo>
                      <a:lnTo>
                        <a:pt x="143556" y="632460"/>
                      </a:lnTo>
                      <a:lnTo>
                        <a:pt x="128316" y="480060"/>
                      </a:lnTo>
                      <a:lnTo>
                        <a:pt x="0" y="367784"/>
                      </a:lnTo>
                      <a:lnTo>
                        <a:pt x="93392" y="333376"/>
                      </a:lnTo>
                      <a:lnTo>
                        <a:pt x="150540" y="352424"/>
                      </a:lnTo>
                      <a:lnTo>
                        <a:pt x="220392" y="320676"/>
                      </a:lnTo>
                      <a:lnTo>
                        <a:pt x="395016" y="282576"/>
                      </a:lnTo>
                      <a:close/>
                      <a:moveTo>
                        <a:pt x="560116" y="0"/>
                      </a:moveTo>
                      <a:lnTo>
                        <a:pt x="572816" y="69850"/>
                      </a:lnTo>
                      <a:lnTo>
                        <a:pt x="502966" y="95250"/>
                      </a:lnTo>
                      <a:lnTo>
                        <a:pt x="502966" y="146050"/>
                      </a:lnTo>
                      <a:lnTo>
                        <a:pt x="475094" y="182498"/>
                      </a:lnTo>
                      <a:lnTo>
                        <a:pt x="421352" y="118222"/>
                      </a:lnTo>
                      <a:lnTo>
                        <a:pt x="433116" y="114300"/>
                      </a:lnTo>
                      <a:lnTo>
                        <a:pt x="439466" y="6985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20" name="フリーフォーム: 図形 1419">
                <a:extLst>
                  <a:ext uri="{FF2B5EF4-FFF2-40B4-BE49-F238E27FC236}">
                    <a16:creationId xmlns:a16="http://schemas.microsoft.com/office/drawing/2014/main" id="{F2F46BFB-8C4D-417B-83BF-3314B9EC1BB8}"/>
                  </a:ext>
                </a:extLst>
              </p:cNvPr>
              <p:cNvSpPr/>
              <p:nvPr/>
            </p:nvSpPr>
            <p:spPr>
              <a:xfrm>
                <a:off x="28361640" y="26167080"/>
                <a:ext cx="4213860" cy="3589020"/>
              </a:xfrm>
              <a:custGeom>
                <a:avLst/>
                <a:gdLst>
                  <a:gd name="connsiteX0" fmla="*/ 2461260 w 4213860"/>
                  <a:gd name="connsiteY0" fmla="*/ 0 h 3589020"/>
                  <a:gd name="connsiteX1" fmla="*/ 2464990 w 4213860"/>
                  <a:gd name="connsiteY1" fmla="*/ 236 h 3589020"/>
                  <a:gd name="connsiteX2" fmla="*/ 2537460 w 4213860"/>
                  <a:gd name="connsiteY2" fmla="*/ 99060 h 3589020"/>
                  <a:gd name="connsiteX3" fmla="*/ 2590800 w 4213860"/>
                  <a:gd name="connsiteY3" fmla="*/ 144780 h 3589020"/>
                  <a:gd name="connsiteX4" fmla="*/ 2682240 w 4213860"/>
                  <a:gd name="connsiteY4" fmla="*/ 236220 h 3589020"/>
                  <a:gd name="connsiteX5" fmla="*/ 2720340 w 4213860"/>
                  <a:gd name="connsiteY5" fmla="*/ 358140 h 3589020"/>
                  <a:gd name="connsiteX6" fmla="*/ 2735580 w 4213860"/>
                  <a:gd name="connsiteY6" fmla="*/ 426720 h 3589020"/>
                  <a:gd name="connsiteX7" fmla="*/ 2758440 w 4213860"/>
                  <a:gd name="connsiteY7" fmla="*/ 495300 h 3589020"/>
                  <a:gd name="connsiteX8" fmla="*/ 2926080 w 4213860"/>
                  <a:gd name="connsiteY8" fmla="*/ 464820 h 3589020"/>
                  <a:gd name="connsiteX9" fmla="*/ 2964180 w 4213860"/>
                  <a:gd name="connsiteY9" fmla="*/ 533400 h 3589020"/>
                  <a:gd name="connsiteX10" fmla="*/ 3078480 w 4213860"/>
                  <a:gd name="connsiteY10" fmla="*/ 609600 h 3589020"/>
                  <a:gd name="connsiteX11" fmla="*/ 3154680 w 4213860"/>
                  <a:gd name="connsiteY11" fmla="*/ 525780 h 3589020"/>
                  <a:gd name="connsiteX12" fmla="*/ 3208020 w 4213860"/>
                  <a:gd name="connsiteY12" fmla="*/ 556260 h 3589020"/>
                  <a:gd name="connsiteX13" fmla="*/ 3291840 w 4213860"/>
                  <a:gd name="connsiteY13" fmla="*/ 579120 h 3589020"/>
                  <a:gd name="connsiteX14" fmla="*/ 3322320 w 4213860"/>
                  <a:gd name="connsiteY14" fmla="*/ 533400 h 3589020"/>
                  <a:gd name="connsiteX15" fmla="*/ 3390900 w 4213860"/>
                  <a:gd name="connsiteY15" fmla="*/ 533400 h 3589020"/>
                  <a:gd name="connsiteX16" fmla="*/ 3520440 w 4213860"/>
                  <a:gd name="connsiteY16" fmla="*/ 647700 h 3589020"/>
                  <a:gd name="connsiteX17" fmla="*/ 3573780 w 4213860"/>
                  <a:gd name="connsiteY17" fmla="*/ 723900 h 3589020"/>
                  <a:gd name="connsiteX18" fmla="*/ 3649980 w 4213860"/>
                  <a:gd name="connsiteY18" fmla="*/ 746760 h 3589020"/>
                  <a:gd name="connsiteX19" fmla="*/ 3703320 w 4213860"/>
                  <a:gd name="connsiteY19" fmla="*/ 861060 h 3589020"/>
                  <a:gd name="connsiteX20" fmla="*/ 3840480 w 4213860"/>
                  <a:gd name="connsiteY20" fmla="*/ 830580 h 3589020"/>
                  <a:gd name="connsiteX21" fmla="*/ 3878580 w 4213860"/>
                  <a:gd name="connsiteY21" fmla="*/ 807720 h 3589020"/>
                  <a:gd name="connsiteX22" fmla="*/ 3992880 w 4213860"/>
                  <a:gd name="connsiteY22" fmla="*/ 792480 h 3589020"/>
                  <a:gd name="connsiteX23" fmla="*/ 3978606 w 4213860"/>
                  <a:gd name="connsiteY23" fmla="*/ 794384 h 3589020"/>
                  <a:gd name="connsiteX24" fmla="*/ 4023360 w 4213860"/>
                  <a:gd name="connsiteY24" fmla="*/ 864870 h 3589020"/>
                  <a:gd name="connsiteX25" fmla="*/ 3937636 w 4213860"/>
                  <a:gd name="connsiteY25" fmla="*/ 902970 h 3589020"/>
                  <a:gd name="connsiteX26" fmla="*/ 3899536 w 4213860"/>
                  <a:gd name="connsiteY26" fmla="*/ 1141096 h 3589020"/>
                  <a:gd name="connsiteX27" fmla="*/ 3994784 w 4213860"/>
                  <a:gd name="connsiteY27" fmla="*/ 1131570 h 3589020"/>
                  <a:gd name="connsiteX28" fmla="*/ 3994784 w 4213860"/>
                  <a:gd name="connsiteY28" fmla="*/ 1207770 h 3589020"/>
                  <a:gd name="connsiteX29" fmla="*/ 3947160 w 4213860"/>
                  <a:gd name="connsiteY29" fmla="*/ 1255396 h 3589020"/>
                  <a:gd name="connsiteX30" fmla="*/ 4051936 w 4213860"/>
                  <a:gd name="connsiteY30" fmla="*/ 1283970 h 3589020"/>
                  <a:gd name="connsiteX31" fmla="*/ 4090036 w 4213860"/>
                  <a:gd name="connsiteY31" fmla="*/ 1331596 h 3589020"/>
                  <a:gd name="connsiteX32" fmla="*/ 4042410 w 4213860"/>
                  <a:gd name="connsiteY32" fmla="*/ 1379220 h 3589020"/>
                  <a:gd name="connsiteX33" fmla="*/ 4147184 w 4213860"/>
                  <a:gd name="connsiteY33" fmla="*/ 1436370 h 3589020"/>
                  <a:gd name="connsiteX34" fmla="*/ 4213860 w 4213860"/>
                  <a:gd name="connsiteY34" fmla="*/ 1541144 h 3589020"/>
                  <a:gd name="connsiteX35" fmla="*/ 4213860 w 4213860"/>
                  <a:gd name="connsiteY35" fmla="*/ 1693544 h 3589020"/>
                  <a:gd name="connsiteX36" fmla="*/ 4128136 w 4213860"/>
                  <a:gd name="connsiteY36" fmla="*/ 1712596 h 3589020"/>
                  <a:gd name="connsiteX37" fmla="*/ 4128136 w 4213860"/>
                  <a:gd name="connsiteY37" fmla="*/ 1874520 h 3589020"/>
                  <a:gd name="connsiteX38" fmla="*/ 4090036 w 4213860"/>
                  <a:gd name="connsiteY38" fmla="*/ 1884044 h 3589020"/>
                  <a:gd name="connsiteX39" fmla="*/ 4042410 w 4213860"/>
                  <a:gd name="connsiteY39" fmla="*/ 1836420 h 3589020"/>
                  <a:gd name="connsiteX40" fmla="*/ 3994784 w 4213860"/>
                  <a:gd name="connsiteY40" fmla="*/ 1836420 h 3589020"/>
                  <a:gd name="connsiteX41" fmla="*/ 3928110 w 4213860"/>
                  <a:gd name="connsiteY41" fmla="*/ 1884044 h 3589020"/>
                  <a:gd name="connsiteX42" fmla="*/ 3832860 w 4213860"/>
                  <a:gd name="connsiteY42" fmla="*/ 1893570 h 3589020"/>
                  <a:gd name="connsiteX43" fmla="*/ 3804284 w 4213860"/>
                  <a:gd name="connsiteY43" fmla="*/ 1912620 h 3589020"/>
                  <a:gd name="connsiteX44" fmla="*/ 3689984 w 4213860"/>
                  <a:gd name="connsiteY44" fmla="*/ 1931670 h 3589020"/>
                  <a:gd name="connsiteX45" fmla="*/ 3661410 w 4213860"/>
                  <a:gd name="connsiteY45" fmla="*/ 1884044 h 3589020"/>
                  <a:gd name="connsiteX46" fmla="*/ 3556636 w 4213860"/>
                  <a:gd name="connsiteY46" fmla="*/ 1922144 h 3589020"/>
                  <a:gd name="connsiteX47" fmla="*/ 3528060 w 4213860"/>
                  <a:gd name="connsiteY47" fmla="*/ 1893570 h 3589020"/>
                  <a:gd name="connsiteX48" fmla="*/ 3470910 w 4213860"/>
                  <a:gd name="connsiteY48" fmla="*/ 1950720 h 3589020"/>
                  <a:gd name="connsiteX49" fmla="*/ 3280410 w 4213860"/>
                  <a:gd name="connsiteY49" fmla="*/ 1931670 h 3589020"/>
                  <a:gd name="connsiteX50" fmla="*/ 3232784 w 4213860"/>
                  <a:gd name="connsiteY50" fmla="*/ 2065020 h 3589020"/>
                  <a:gd name="connsiteX51" fmla="*/ 3166110 w 4213860"/>
                  <a:gd name="connsiteY51" fmla="*/ 1988820 h 3589020"/>
                  <a:gd name="connsiteX52" fmla="*/ 3051810 w 4213860"/>
                  <a:gd name="connsiteY52" fmla="*/ 1979296 h 3589020"/>
                  <a:gd name="connsiteX53" fmla="*/ 2832736 w 4213860"/>
                  <a:gd name="connsiteY53" fmla="*/ 1893570 h 3589020"/>
                  <a:gd name="connsiteX54" fmla="*/ 2699384 w 4213860"/>
                  <a:gd name="connsiteY54" fmla="*/ 1960244 h 3589020"/>
                  <a:gd name="connsiteX55" fmla="*/ 2689860 w 4213860"/>
                  <a:gd name="connsiteY55" fmla="*/ 2045970 h 3589020"/>
                  <a:gd name="connsiteX56" fmla="*/ 2670810 w 4213860"/>
                  <a:gd name="connsiteY56" fmla="*/ 2169796 h 3589020"/>
                  <a:gd name="connsiteX57" fmla="*/ 2575560 w 4213860"/>
                  <a:gd name="connsiteY57" fmla="*/ 2303144 h 3589020"/>
                  <a:gd name="connsiteX58" fmla="*/ 2561962 w 4213860"/>
                  <a:gd name="connsiteY58" fmla="*/ 2391538 h 3589020"/>
                  <a:gd name="connsiteX59" fmla="*/ 2491740 w 4213860"/>
                  <a:gd name="connsiteY59" fmla="*/ 2354580 h 3589020"/>
                  <a:gd name="connsiteX60" fmla="*/ 2308860 w 4213860"/>
                  <a:gd name="connsiteY60" fmla="*/ 2324100 h 3589020"/>
                  <a:gd name="connsiteX61" fmla="*/ 2270760 w 4213860"/>
                  <a:gd name="connsiteY61" fmla="*/ 2247900 h 3589020"/>
                  <a:gd name="connsiteX62" fmla="*/ 2156460 w 4213860"/>
                  <a:gd name="connsiteY62" fmla="*/ 2263140 h 3589020"/>
                  <a:gd name="connsiteX63" fmla="*/ 2118360 w 4213860"/>
                  <a:gd name="connsiteY63" fmla="*/ 2362200 h 3589020"/>
                  <a:gd name="connsiteX64" fmla="*/ 2179320 w 4213860"/>
                  <a:gd name="connsiteY64" fmla="*/ 2430780 h 3589020"/>
                  <a:gd name="connsiteX65" fmla="*/ 2217420 w 4213860"/>
                  <a:gd name="connsiteY65" fmla="*/ 2659380 h 3589020"/>
                  <a:gd name="connsiteX66" fmla="*/ 2202180 w 4213860"/>
                  <a:gd name="connsiteY66" fmla="*/ 2781300 h 3589020"/>
                  <a:gd name="connsiteX67" fmla="*/ 2026920 w 4213860"/>
                  <a:gd name="connsiteY67" fmla="*/ 2697480 h 3589020"/>
                  <a:gd name="connsiteX68" fmla="*/ 2019300 w 4213860"/>
                  <a:gd name="connsiteY68" fmla="*/ 2895600 h 3589020"/>
                  <a:gd name="connsiteX69" fmla="*/ 1950720 w 4213860"/>
                  <a:gd name="connsiteY69" fmla="*/ 2849880 h 3589020"/>
                  <a:gd name="connsiteX70" fmla="*/ 1882140 w 4213860"/>
                  <a:gd name="connsiteY70" fmla="*/ 2910840 h 3589020"/>
                  <a:gd name="connsiteX71" fmla="*/ 1775460 w 4213860"/>
                  <a:gd name="connsiteY71" fmla="*/ 2910840 h 3589020"/>
                  <a:gd name="connsiteX72" fmla="*/ 1722120 w 4213860"/>
                  <a:gd name="connsiteY72" fmla="*/ 3048000 h 3589020"/>
                  <a:gd name="connsiteX73" fmla="*/ 1623060 w 4213860"/>
                  <a:gd name="connsiteY73" fmla="*/ 3048000 h 3589020"/>
                  <a:gd name="connsiteX74" fmla="*/ 1501140 w 4213860"/>
                  <a:gd name="connsiteY74" fmla="*/ 2933700 h 3589020"/>
                  <a:gd name="connsiteX75" fmla="*/ 1417320 w 4213860"/>
                  <a:gd name="connsiteY75" fmla="*/ 3192780 h 3589020"/>
                  <a:gd name="connsiteX76" fmla="*/ 1394460 w 4213860"/>
                  <a:gd name="connsiteY76" fmla="*/ 3261360 h 3589020"/>
                  <a:gd name="connsiteX77" fmla="*/ 1356360 w 4213860"/>
                  <a:gd name="connsiteY77" fmla="*/ 3284220 h 3589020"/>
                  <a:gd name="connsiteX78" fmla="*/ 1325880 w 4213860"/>
                  <a:gd name="connsiteY78" fmla="*/ 3398520 h 3589020"/>
                  <a:gd name="connsiteX79" fmla="*/ 1272540 w 4213860"/>
                  <a:gd name="connsiteY79" fmla="*/ 3436620 h 3589020"/>
                  <a:gd name="connsiteX80" fmla="*/ 1219200 w 4213860"/>
                  <a:gd name="connsiteY80" fmla="*/ 3314700 h 3589020"/>
                  <a:gd name="connsiteX81" fmla="*/ 1104900 w 4213860"/>
                  <a:gd name="connsiteY81" fmla="*/ 3329940 h 3589020"/>
                  <a:gd name="connsiteX82" fmla="*/ 1089660 w 4213860"/>
                  <a:gd name="connsiteY82" fmla="*/ 3444240 h 3589020"/>
                  <a:gd name="connsiteX83" fmla="*/ 1021080 w 4213860"/>
                  <a:gd name="connsiteY83" fmla="*/ 3451860 h 3589020"/>
                  <a:gd name="connsiteX84" fmla="*/ 967740 w 4213860"/>
                  <a:gd name="connsiteY84" fmla="*/ 3573780 h 3589020"/>
                  <a:gd name="connsiteX85" fmla="*/ 891540 w 4213860"/>
                  <a:gd name="connsiteY85" fmla="*/ 3535680 h 3589020"/>
                  <a:gd name="connsiteX86" fmla="*/ 815340 w 4213860"/>
                  <a:gd name="connsiteY86" fmla="*/ 3558540 h 3589020"/>
                  <a:gd name="connsiteX87" fmla="*/ 762000 w 4213860"/>
                  <a:gd name="connsiteY87" fmla="*/ 3589020 h 3589020"/>
                  <a:gd name="connsiteX88" fmla="*/ 693420 w 4213860"/>
                  <a:gd name="connsiteY88" fmla="*/ 3550920 h 3589020"/>
                  <a:gd name="connsiteX89" fmla="*/ 510540 w 4213860"/>
                  <a:gd name="connsiteY89" fmla="*/ 3497580 h 3589020"/>
                  <a:gd name="connsiteX90" fmla="*/ 228600 w 4213860"/>
                  <a:gd name="connsiteY90" fmla="*/ 3459480 h 3589020"/>
                  <a:gd name="connsiteX91" fmla="*/ 213360 w 4213860"/>
                  <a:gd name="connsiteY91" fmla="*/ 3307080 h 3589020"/>
                  <a:gd name="connsiteX92" fmla="*/ 30480 w 4213860"/>
                  <a:gd name="connsiteY92" fmla="*/ 3147060 h 3589020"/>
                  <a:gd name="connsiteX93" fmla="*/ 45720 w 4213860"/>
                  <a:gd name="connsiteY93" fmla="*/ 3025140 h 3589020"/>
                  <a:gd name="connsiteX94" fmla="*/ 0 w 4213860"/>
                  <a:gd name="connsiteY94" fmla="*/ 2926080 h 3589020"/>
                  <a:gd name="connsiteX95" fmla="*/ 114300 w 4213860"/>
                  <a:gd name="connsiteY95" fmla="*/ 2781300 h 3589020"/>
                  <a:gd name="connsiteX96" fmla="*/ 144780 w 4213860"/>
                  <a:gd name="connsiteY96" fmla="*/ 2903220 h 3589020"/>
                  <a:gd name="connsiteX97" fmla="*/ 220980 w 4213860"/>
                  <a:gd name="connsiteY97" fmla="*/ 2872740 h 3589020"/>
                  <a:gd name="connsiteX98" fmla="*/ 220980 w 4213860"/>
                  <a:gd name="connsiteY98" fmla="*/ 2979420 h 3589020"/>
                  <a:gd name="connsiteX99" fmla="*/ 220980 w 4213860"/>
                  <a:gd name="connsiteY99" fmla="*/ 3009900 h 3589020"/>
                  <a:gd name="connsiteX100" fmla="*/ 404404 w 4213860"/>
                  <a:gd name="connsiteY100" fmla="*/ 3009900 h 3589020"/>
                  <a:gd name="connsiteX101" fmla="*/ 461010 w 4213860"/>
                  <a:gd name="connsiteY101" fmla="*/ 2960370 h 3589020"/>
                  <a:gd name="connsiteX102" fmla="*/ 518160 w 4213860"/>
                  <a:gd name="connsiteY102" fmla="*/ 2941320 h 3589020"/>
                  <a:gd name="connsiteX103" fmla="*/ 524510 w 4213860"/>
                  <a:gd name="connsiteY103" fmla="*/ 2896870 h 3589020"/>
                  <a:gd name="connsiteX104" fmla="*/ 645160 w 4213860"/>
                  <a:gd name="connsiteY104" fmla="*/ 2827020 h 3589020"/>
                  <a:gd name="connsiteX105" fmla="*/ 657860 w 4213860"/>
                  <a:gd name="connsiteY105" fmla="*/ 2896870 h 3589020"/>
                  <a:gd name="connsiteX106" fmla="*/ 588010 w 4213860"/>
                  <a:gd name="connsiteY106" fmla="*/ 2922270 h 3589020"/>
                  <a:gd name="connsiteX107" fmla="*/ 588010 w 4213860"/>
                  <a:gd name="connsiteY107" fmla="*/ 2973070 h 3589020"/>
                  <a:gd name="connsiteX108" fmla="*/ 542648 w 4213860"/>
                  <a:gd name="connsiteY108" fmla="*/ 3032390 h 3589020"/>
                  <a:gd name="connsiteX109" fmla="*/ 548640 w 4213860"/>
                  <a:gd name="connsiteY109" fmla="*/ 3040380 h 3589020"/>
                  <a:gd name="connsiteX110" fmla="*/ 632460 w 4213860"/>
                  <a:gd name="connsiteY110" fmla="*/ 3070860 h 3589020"/>
                  <a:gd name="connsiteX111" fmla="*/ 762000 w 4213860"/>
                  <a:gd name="connsiteY111" fmla="*/ 3040380 h 3589020"/>
                  <a:gd name="connsiteX112" fmla="*/ 891540 w 4213860"/>
                  <a:gd name="connsiteY112" fmla="*/ 3017520 h 3589020"/>
                  <a:gd name="connsiteX113" fmla="*/ 899160 w 4213860"/>
                  <a:gd name="connsiteY113" fmla="*/ 2926080 h 3589020"/>
                  <a:gd name="connsiteX114" fmla="*/ 853440 w 4213860"/>
                  <a:gd name="connsiteY114" fmla="*/ 2910840 h 3589020"/>
                  <a:gd name="connsiteX115" fmla="*/ 845820 w 4213860"/>
                  <a:gd name="connsiteY115" fmla="*/ 2872740 h 3589020"/>
                  <a:gd name="connsiteX116" fmla="*/ 762000 w 4213860"/>
                  <a:gd name="connsiteY116" fmla="*/ 2834640 h 3589020"/>
                  <a:gd name="connsiteX117" fmla="*/ 807720 w 4213860"/>
                  <a:gd name="connsiteY117" fmla="*/ 2766060 h 3589020"/>
                  <a:gd name="connsiteX118" fmla="*/ 899160 w 4213860"/>
                  <a:gd name="connsiteY118" fmla="*/ 2750820 h 3589020"/>
                  <a:gd name="connsiteX119" fmla="*/ 1143000 w 4213860"/>
                  <a:gd name="connsiteY119" fmla="*/ 2872740 h 3589020"/>
                  <a:gd name="connsiteX120" fmla="*/ 1104900 w 4213860"/>
                  <a:gd name="connsiteY120" fmla="*/ 2766060 h 3589020"/>
                  <a:gd name="connsiteX121" fmla="*/ 1120140 w 4213860"/>
                  <a:gd name="connsiteY121" fmla="*/ 2727960 h 3589020"/>
                  <a:gd name="connsiteX122" fmla="*/ 1211580 w 4213860"/>
                  <a:gd name="connsiteY122" fmla="*/ 2773680 h 3589020"/>
                  <a:gd name="connsiteX123" fmla="*/ 1226820 w 4213860"/>
                  <a:gd name="connsiteY123" fmla="*/ 2697480 h 3589020"/>
                  <a:gd name="connsiteX124" fmla="*/ 1173480 w 4213860"/>
                  <a:gd name="connsiteY124" fmla="*/ 2628900 h 3589020"/>
                  <a:gd name="connsiteX125" fmla="*/ 1143000 w 4213860"/>
                  <a:gd name="connsiteY125" fmla="*/ 2575560 h 3589020"/>
                  <a:gd name="connsiteX126" fmla="*/ 1120140 w 4213860"/>
                  <a:gd name="connsiteY126" fmla="*/ 2484120 h 3589020"/>
                  <a:gd name="connsiteX127" fmla="*/ 1219200 w 4213860"/>
                  <a:gd name="connsiteY127" fmla="*/ 2506980 h 3589020"/>
                  <a:gd name="connsiteX128" fmla="*/ 1287780 w 4213860"/>
                  <a:gd name="connsiteY128" fmla="*/ 2583180 h 3589020"/>
                  <a:gd name="connsiteX129" fmla="*/ 1394460 w 4213860"/>
                  <a:gd name="connsiteY129" fmla="*/ 2545080 h 3589020"/>
                  <a:gd name="connsiteX130" fmla="*/ 1478280 w 4213860"/>
                  <a:gd name="connsiteY130" fmla="*/ 2560320 h 3589020"/>
                  <a:gd name="connsiteX131" fmla="*/ 1569720 w 4213860"/>
                  <a:gd name="connsiteY131" fmla="*/ 2506980 h 3589020"/>
                  <a:gd name="connsiteX132" fmla="*/ 1615440 w 4213860"/>
                  <a:gd name="connsiteY132" fmla="*/ 2537460 h 3589020"/>
                  <a:gd name="connsiteX133" fmla="*/ 1630680 w 4213860"/>
                  <a:gd name="connsiteY133" fmla="*/ 2506980 h 3589020"/>
                  <a:gd name="connsiteX134" fmla="*/ 1623060 w 4213860"/>
                  <a:gd name="connsiteY134" fmla="*/ 2430780 h 3589020"/>
                  <a:gd name="connsiteX135" fmla="*/ 1584960 w 4213860"/>
                  <a:gd name="connsiteY135" fmla="*/ 2354580 h 3589020"/>
                  <a:gd name="connsiteX136" fmla="*/ 1600200 w 4213860"/>
                  <a:gd name="connsiteY136" fmla="*/ 2263140 h 3589020"/>
                  <a:gd name="connsiteX137" fmla="*/ 1569720 w 4213860"/>
                  <a:gd name="connsiteY137" fmla="*/ 2148840 h 3589020"/>
                  <a:gd name="connsiteX138" fmla="*/ 1623060 w 4213860"/>
                  <a:gd name="connsiteY138" fmla="*/ 2110740 h 3589020"/>
                  <a:gd name="connsiteX139" fmla="*/ 1744980 w 4213860"/>
                  <a:gd name="connsiteY139" fmla="*/ 2019300 h 3589020"/>
                  <a:gd name="connsiteX140" fmla="*/ 1798320 w 4213860"/>
                  <a:gd name="connsiteY140" fmla="*/ 2133600 h 3589020"/>
                  <a:gd name="connsiteX141" fmla="*/ 1805940 w 4213860"/>
                  <a:gd name="connsiteY141" fmla="*/ 2270760 h 3589020"/>
                  <a:gd name="connsiteX142" fmla="*/ 1783080 w 4213860"/>
                  <a:gd name="connsiteY142" fmla="*/ 2339340 h 3589020"/>
                  <a:gd name="connsiteX143" fmla="*/ 1805940 w 4213860"/>
                  <a:gd name="connsiteY143" fmla="*/ 2385060 h 3589020"/>
                  <a:gd name="connsiteX144" fmla="*/ 1859280 w 4213860"/>
                  <a:gd name="connsiteY144" fmla="*/ 2430780 h 3589020"/>
                  <a:gd name="connsiteX145" fmla="*/ 1920240 w 4213860"/>
                  <a:gd name="connsiteY145" fmla="*/ 2407920 h 3589020"/>
                  <a:gd name="connsiteX146" fmla="*/ 1958340 w 4213860"/>
                  <a:gd name="connsiteY146" fmla="*/ 2263140 h 3589020"/>
                  <a:gd name="connsiteX147" fmla="*/ 1973580 w 4213860"/>
                  <a:gd name="connsiteY147" fmla="*/ 2194560 h 3589020"/>
                  <a:gd name="connsiteX148" fmla="*/ 1988820 w 4213860"/>
                  <a:gd name="connsiteY148" fmla="*/ 2087880 h 3589020"/>
                  <a:gd name="connsiteX149" fmla="*/ 2004060 w 4213860"/>
                  <a:gd name="connsiteY149" fmla="*/ 1981200 h 3589020"/>
                  <a:gd name="connsiteX150" fmla="*/ 1905000 w 4213860"/>
                  <a:gd name="connsiteY150" fmla="*/ 1821180 h 3589020"/>
                  <a:gd name="connsiteX151" fmla="*/ 1676400 w 4213860"/>
                  <a:gd name="connsiteY151" fmla="*/ 1554480 h 3589020"/>
                  <a:gd name="connsiteX152" fmla="*/ 1691640 w 4213860"/>
                  <a:gd name="connsiteY152" fmla="*/ 1371600 h 3589020"/>
                  <a:gd name="connsiteX153" fmla="*/ 1569720 w 4213860"/>
                  <a:gd name="connsiteY153" fmla="*/ 1234440 h 3589020"/>
                  <a:gd name="connsiteX154" fmla="*/ 1562100 w 4213860"/>
                  <a:gd name="connsiteY154" fmla="*/ 1120140 h 3589020"/>
                  <a:gd name="connsiteX155" fmla="*/ 1744980 w 4213860"/>
                  <a:gd name="connsiteY155" fmla="*/ 1005840 h 3589020"/>
                  <a:gd name="connsiteX156" fmla="*/ 1798320 w 4213860"/>
                  <a:gd name="connsiteY156" fmla="*/ 723900 h 3589020"/>
                  <a:gd name="connsiteX157" fmla="*/ 1828800 w 4213860"/>
                  <a:gd name="connsiteY157" fmla="*/ 662940 h 3589020"/>
                  <a:gd name="connsiteX158" fmla="*/ 1996440 w 4213860"/>
                  <a:gd name="connsiteY158" fmla="*/ 548640 h 3589020"/>
                  <a:gd name="connsiteX159" fmla="*/ 1988820 w 4213860"/>
                  <a:gd name="connsiteY159" fmla="*/ 487680 h 3589020"/>
                  <a:gd name="connsiteX160" fmla="*/ 2110740 w 4213860"/>
                  <a:gd name="connsiteY160" fmla="*/ 281940 h 3589020"/>
                  <a:gd name="connsiteX161" fmla="*/ 2065020 w 4213860"/>
                  <a:gd name="connsiteY161" fmla="*/ 182880 h 3589020"/>
                  <a:gd name="connsiteX162" fmla="*/ 2263140 w 4213860"/>
                  <a:gd name="connsiteY162" fmla="*/ 152400 h 3589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</a:cxnLst>
                <a:rect l="l" t="t" r="r" b="b"/>
                <a:pathLst>
                  <a:path w="4213860" h="3589020">
                    <a:moveTo>
                      <a:pt x="2461260" y="0"/>
                    </a:moveTo>
                    <a:lnTo>
                      <a:pt x="2464990" y="236"/>
                    </a:lnTo>
                    <a:lnTo>
                      <a:pt x="2537460" y="99060"/>
                    </a:lnTo>
                    <a:lnTo>
                      <a:pt x="2590800" y="144780"/>
                    </a:lnTo>
                    <a:lnTo>
                      <a:pt x="2682240" y="236220"/>
                    </a:lnTo>
                    <a:lnTo>
                      <a:pt x="2720340" y="358140"/>
                    </a:lnTo>
                    <a:lnTo>
                      <a:pt x="2735580" y="426720"/>
                    </a:lnTo>
                    <a:lnTo>
                      <a:pt x="2758440" y="495300"/>
                    </a:lnTo>
                    <a:lnTo>
                      <a:pt x="2926080" y="464820"/>
                    </a:lnTo>
                    <a:lnTo>
                      <a:pt x="2964180" y="533400"/>
                    </a:lnTo>
                    <a:lnTo>
                      <a:pt x="3078480" y="609600"/>
                    </a:lnTo>
                    <a:lnTo>
                      <a:pt x="3154680" y="525780"/>
                    </a:lnTo>
                    <a:lnTo>
                      <a:pt x="3208020" y="556260"/>
                    </a:lnTo>
                    <a:lnTo>
                      <a:pt x="3291840" y="579120"/>
                    </a:lnTo>
                    <a:lnTo>
                      <a:pt x="3322320" y="533400"/>
                    </a:lnTo>
                    <a:lnTo>
                      <a:pt x="3390900" y="533400"/>
                    </a:lnTo>
                    <a:lnTo>
                      <a:pt x="3520440" y="647700"/>
                    </a:lnTo>
                    <a:lnTo>
                      <a:pt x="3573780" y="723900"/>
                    </a:lnTo>
                    <a:lnTo>
                      <a:pt x="3649980" y="746760"/>
                    </a:lnTo>
                    <a:lnTo>
                      <a:pt x="3703320" y="861060"/>
                    </a:lnTo>
                    <a:lnTo>
                      <a:pt x="3840480" y="830580"/>
                    </a:lnTo>
                    <a:lnTo>
                      <a:pt x="3878580" y="807720"/>
                    </a:lnTo>
                    <a:lnTo>
                      <a:pt x="3992880" y="792480"/>
                    </a:lnTo>
                    <a:lnTo>
                      <a:pt x="3978606" y="794384"/>
                    </a:lnTo>
                    <a:lnTo>
                      <a:pt x="4023360" y="864870"/>
                    </a:lnTo>
                    <a:lnTo>
                      <a:pt x="3937636" y="902970"/>
                    </a:lnTo>
                    <a:lnTo>
                      <a:pt x="3899536" y="1141096"/>
                    </a:lnTo>
                    <a:lnTo>
                      <a:pt x="3994784" y="1131570"/>
                    </a:lnTo>
                    <a:lnTo>
                      <a:pt x="3994784" y="1207770"/>
                    </a:lnTo>
                    <a:lnTo>
                      <a:pt x="3947160" y="1255396"/>
                    </a:lnTo>
                    <a:lnTo>
                      <a:pt x="4051936" y="1283970"/>
                    </a:lnTo>
                    <a:lnTo>
                      <a:pt x="4090036" y="1331596"/>
                    </a:lnTo>
                    <a:lnTo>
                      <a:pt x="4042410" y="1379220"/>
                    </a:lnTo>
                    <a:lnTo>
                      <a:pt x="4147184" y="1436370"/>
                    </a:lnTo>
                    <a:lnTo>
                      <a:pt x="4213860" y="1541144"/>
                    </a:lnTo>
                    <a:lnTo>
                      <a:pt x="4213860" y="1693544"/>
                    </a:lnTo>
                    <a:lnTo>
                      <a:pt x="4128136" y="1712596"/>
                    </a:lnTo>
                    <a:lnTo>
                      <a:pt x="4128136" y="1874520"/>
                    </a:lnTo>
                    <a:lnTo>
                      <a:pt x="4090036" y="1884044"/>
                    </a:lnTo>
                    <a:lnTo>
                      <a:pt x="4042410" y="1836420"/>
                    </a:lnTo>
                    <a:lnTo>
                      <a:pt x="3994784" y="1836420"/>
                    </a:lnTo>
                    <a:lnTo>
                      <a:pt x="3928110" y="1884044"/>
                    </a:lnTo>
                    <a:lnTo>
                      <a:pt x="3832860" y="1893570"/>
                    </a:lnTo>
                    <a:lnTo>
                      <a:pt x="3804284" y="1912620"/>
                    </a:lnTo>
                    <a:lnTo>
                      <a:pt x="3689984" y="1931670"/>
                    </a:lnTo>
                    <a:lnTo>
                      <a:pt x="3661410" y="1884044"/>
                    </a:lnTo>
                    <a:lnTo>
                      <a:pt x="3556636" y="1922144"/>
                    </a:lnTo>
                    <a:lnTo>
                      <a:pt x="3528060" y="1893570"/>
                    </a:lnTo>
                    <a:lnTo>
                      <a:pt x="3470910" y="1950720"/>
                    </a:lnTo>
                    <a:lnTo>
                      <a:pt x="3280410" y="1931670"/>
                    </a:lnTo>
                    <a:lnTo>
                      <a:pt x="3232784" y="2065020"/>
                    </a:lnTo>
                    <a:lnTo>
                      <a:pt x="3166110" y="1988820"/>
                    </a:lnTo>
                    <a:lnTo>
                      <a:pt x="3051810" y="1979296"/>
                    </a:lnTo>
                    <a:lnTo>
                      <a:pt x="2832736" y="1893570"/>
                    </a:lnTo>
                    <a:lnTo>
                      <a:pt x="2699384" y="1960244"/>
                    </a:lnTo>
                    <a:lnTo>
                      <a:pt x="2689860" y="2045970"/>
                    </a:lnTo>
                    <a:lnTo>
                      <a:pt x="2670810" y="2169796"/>
                    </a:lnTo>
                    <a:lnTo>
                      <a:pt x="2575560" y="2303144"/>
                    </a:lnTo>
                    <a:lnTo>
                      <a:pt x="2561962" y="2391538"/>
                    </a:lnTo>
                    <a:lnTo>
                      <a:pt x="2491740" y="2354580"/>
                    </a:lnTo>
                    <a:lnTo>
                      <a:pt x="2308860" y="2324100"/>
                    </a:lnTo>
                    <a:lnTo>
                      <a:pt x="2270760" y="2247900"/>
                    </a:lnTo>
                    <a:lnTo>
                      <a:pt x="2156460" y="2263140"/>
                    </a:lnTo>
                    <a:lnTo>
                      <a:pt x="2118360" y="2362200"/>
                    </a:lnTo>
                    <a:lnTo>
                      <a:pt x="2179320" y="2430780"/>
                    </a:lnTo>
                    <a:lnTo>
                      <a:pt x="2217420" y="2659380"/>
                    </a:lnTo>
                    <a:lnTo>
                      <a:pt x="2202180" y="2781300"/>
                    </a:lnTo>
                    <a:lnTo>
                      <a:pt x="2026920" y="2697480"/>
                    </a:lnTo>
                    <a:lnTo>
                      <a:pt x="2019300" y="2895600"/>
                    </a:lnTo>
                    <a:lnTo>
                      <a:pt x="1950720" y="2849880"/>
                    </a:lnTo>
                    <a:lnTo>
                      <a:pt x="1882140" y="2910840"/>
                    </a:lnTo>
                    <a:lnTo>
                      <a:pt x="1775460" y="2910840"/>
                    </a:lnTo>
                    <a:lnTo>
                      <a:pt x="1722120" y="3048000"/>
                    </a:lnTo>
                    <a:lnTo>
                      <a:pt x="1623060" y="3048000"/>
                    </a:lnTo>
                    <a:lnTo>
                      <a:pt x="1501140" y="2933700"/>
                    </a:lnTo>
                    <a:lnTo>
                      <a:pt x="1417320" y="3192780"/>
                    </a:lnTo>
                    <a:lnTo>
                      <a:pt x="1394460" y="3261360"/>
                    </a:lnTo>
                    <a:lnTo>
                      <a:pt x="1356360" y="3284220"/>
                    </a:lnTo>
                    <a:lnTo>
                      <a:pt x="1325880" y="3398520"/>
                    </a:lnTo>
                    <a:lnTo>
                      <a:pt x="1272540" y="3436620"/>
                    </a:lnTo>
                    <a:lnTo>
                      <a:pt x="1219200" y="3314700"/>
                    </a:lnTo>
                    <a:lnTo>
                      <a:pt x="1104900" y="3329940"/>
                    </a:lnTo>
                    <a:lnTo>
                      <a:pt x="1089660" y="3444240"/>
                    </a:lnTo>
                    <a:lnTo>
                      <a:pt x="1021080" y="3451860"/>
                    </a:lnTo>
                    <a:lnTo>
                      <a:pt x="967740" y="3573780"/>
                    </a:lnTo>
                    <a:lnTo>
                      <a:pt x="891540" y="3535680"/>
                    </a:lnTo>
                    <a:lnTo>
                      <a:pt x="815340" y="3558540"/>
                    </a:lnTo>
                    <a:lnTo>
                      <a:pt x="762000" y="3589020"/>
                    </a:lnTo>
                    <a:lnTo>
                      <a:pt x="693420" y="3550920"/>
                    </a:lnTo>
                    <a:lnTo>
                      <a:pt x="510540" y="3497580"/>
                    </a:lnTo>
                    <a:lnTo>
                      <a:pt x="228600" y="3459480"/>
                    </a:lnTo>
                    <a:lnTo>
                      <a:pt x="213360" y="3307080"/>
                    </a:lnTo>
                    <a:lnTo>
                      <a:pt x="30480" y="3147060"/>
                    </a:lnTo>
                    <a:lnTo>
                      <a:pt x="45720" y="3025140"/>
                    </a:lnTo>
                    <a:lnTo>
                      <a:pt x="0" y="2926080"/>
                    </a:lnTo>
                    <a:lnTo>
                      <a:pt x="114300" y="2781300"/>
                    </a:lnTo>
                    <a:lnTo>
                      <a:pt x="144780" y="2903220"/>
                    </a:lnTo>
                    <a:lnTo>
                      <a:pt x="220980" y="2872740"/>
                    </a:lnTo>
                    <a:lnTo>
                      <a:pt x="220980" y="2979420"/>
                    </a:lnTo>
                    <a:lnTo>
                      <a:pt x="220980" y="3009900"/>
                    </a:lnTo>
                    <a:lnTo>
                      <a:pt x="404404" y="3009900"/>
                    </a:lnTo>
                    <a:lnTo>
                      <a:pt x="461010" y="2960370"/>
                    </a:lnTo>
                    <a:lnTo>
                      <a:pt x="518160" y="2941320"/>
                    </a:lnTo>
                    <a:lnTo>
                      <a:pt x="524510" y="2896870"/>
                    </a:lnTo>
                    <a:lnTo>
                      <a:pt x="645160" y="2827020"/>
                    </a:lnTo>
                    <a:lnTo>
                      <a:pt x="657860" y="2896870"/>
                    </a:lnTo>
                    <a:lnTo>
                      <a:pt x="588010" y="2922270"/>
                    </a:lnTo>
                    <a:lnTo>
                      <a:pt x="588010" y="2973070"/>
                    </a:lnTo>
                    <a:lnTo>
                      <a:pt x="542648" y="3032390"/>
                    </a:lnTo>
                    <a:lnTo>
                      <a:pt x="548640" y="3040380"/>
                    </a:lnTo>
                    <a:lnTo>
                      <a:pt x="632460" y="3070860"/>
                    </a:lnTo>
                    <a:lnTo>
                      <a:pt x="762000" y="3040380"/>
                    </a:lnTo>
                    <a:lnTo>
                      <a:pt x="891540" y="3017520"/>
                    </a:lnTo>
                    <a:lnTo>
                      <a:pt x="899160" y="2926080"/>
                    </a:lnTo>
                    <a:lnTo>
                      <a:pt x="853440" y="2910840"/>
                    </a:lnTo>
                    <a:lnTo>
                      <a:pt x="845820" y="2872740"/>
                    </a:lnTo>
                    <a:lnTo>
                      <a:pt x="762000" y="2834640"/>
                    </a:lnTo>
                    <a:lnTo>
                      <a:pt x="807720" y="2766060"/>
                    </a:lnTo>
                    <a:lnTo>
                      <a:pt x="899160" y="2750820"/>
                    </a:lnTo>
                    <a:lnTo>
                      <a:pt x="1143000" y="2872740"/>
                    </a:lnTo>
                    <a:lnTo>
                      <a:pt x="1104900" y="2766060"/>
                    </a:lnTo>
                    <a:lnTo>
                      <a:pt x="1120140" y="2727960"/>
                    </a:lnTo>
                    <a:lnTo>
                      <a:pt x="1211580" y="2773680"/>
                    </a:lnTo>
                    <a:lnTo>
                      <a:pt x="1226820" y="2697480"/>
                    </a:lnTo>
                    <a:lnTo>
                      <a:pt x="1173480" y="2628900"/>
                    </a:lnTo>
                    <a:lnTo>
                      <a:pt x="1143000" y="2575560"/>
                    </a:lnTo>
                    <a:lnTo>
                      <a:pt x="1120140" y="2484120"/>
                    </a:lnTo>
                    <a:lnTo>
                      <a:pt x="1219200" y="2506980"/>
                    </a:lnTo>
                    <a:lnTo>
                      <a:pt x="1287780" y="2583180"/>
                    </a:lnTo>
                    <a:lnTo>
                      <a:pt x="1394460" y="2545080"/>
                    </a:lnTo>
                    <a:lnTo>
                      <a:pt x="1478280" y="2560320"/>
                    </a:lnTo>
                    <a:lnTo>
                      <a:pt x="1569720" y="2506980"/>
                    </a:lnTo>
                    <a:lnTo>
                      <a:pt x="1615440" y="2537460"/>
                    </a:lnTo>
                    <a:lnTo>
                      <a:pt x="1630680" y="2506980"/>
                    </a:lnTo>
                    <a:lnTo>
                      <a:pt x="1623060" y="2430780"/>
                    </a:lnTo>
                    <a:lnTo>
                      <a:pt x="1584960" y="2354580"/>
                    </a:lnTo>
                    <a:lnTo>
                      <a:pt x="1600200" y="2263140"/>
                    </a:lnTo>
                    <a:lnTo>
                      <a:pt x="1569720" y="2148840"/>
                    </a:lnTo>
                    <a:lnTo>
                      <a:pt x="1623060" y="2110740"/>
                    </a:lnTo>
                    <a:lnTo>
                      <a:pt x="1744980" y="2019300"/>
                    </a:lnTo>
                    <a:lnTo>
                      <a:pt x="1798320" y="2133600"/>
                    </a:lnTo>
                    <a:lnTo>
                      <a:pt x="1805940" y="2270760"/>
                    </a:lnTo>
                    <a:lnTo>
                      <a:pt x="1783080" y="2339340"/>
                    </a:lnTo>
                    <a:lnTo>
                      <a:pt x="1805940" y="2385060"/>
                    </a:lnTo>
                    <a:lnTo>
                      <a:pt x="1859280" y="2430780"/>
                    </a:lnTo>
                    <a:lnTo>
                      <a:pt x="1920240" y="2407920"/>
                    </a:lnTo>
                    <a:lnTo>
                      <a:pt x="1958340" y="2263140"/>
                    </a:lnTo>
                    <a:lnTo>
                      <a:pt x="1973580" y="2194560"/>
                    </a:lnTo>
                    <a:lnTo>
                      <a:pt x="1988820" y="2087880"/>
                    </a:lnTo>
                    <a:lnTo>
                      <a:pt x="2004060" y="1981200"/>
                    </a:lnTo>
                    <a:lnTo>
                      <a:pt x="1905000" y="1821180"/>
                    </a:lnTo>
                    <a:lnTo>
                      <a:pt x="1676400" y="1554480"/>
                    </a:lnTo>
                    <a:lnTo>
                      <a:pt x="1691640" y="1371600"/>
                    </a:lnTo>
                    <a:lnTo>
                      <a:pt x="1569720" y="1234440"/>
                    </a:lnTo>
                    <a:lnTo>
                      <a:pt x="1562100" y="1120140"/>
                    </a:lnTo>
                    <a:lnTo>
                      <a:pt x="1744980" y="1005840"/>
                    </a:lnTo>
                    <a:lnTo>
                      <a:pt x="1798320" y="723900"/>
                    </a:lnTo>
                    <a:lnTo>
                      <a:pt x="1828800" y="662940"/>
                    </a:lnTo>
                    <a:lnTo>
                      <a:pt x="1996440" y="548640"/>
                    </a:lnTo>
                    <a:lnTo>
                      <a:pt x="1988820" y="487680"/>
                    </a:lnTo>
                    <a:lnTo>
                      <a:pt x="2110740" y="281940"/>
                    </a:lnTo>
                    <a:lnTo>
                      <a:pt x="2065020" y="182880"/>
                    </a:lnTo>
                    <a:lnTo>
                      <a:pt x="2263140" y="152400"/>
                    </a:lnTo>
                    <a:close/>
                  </a:path>
                </a:pathLst>
              </a:custGeom>
              <a:noFill/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00" name="グループ化 1399">
              <a:extLst>
                <a:ext uri="{FF2B5EF4-FFF2-40B4-BE49-F238E27FC236}">
                  <a16:creationId xmlns:a16="http://schemas.microsoft.com/office/drawing/2014/main" id="{CFE22AB1-451B-4A16-9BA5-9127B9C10D14}"/>
                </a:ext>
              </a:extLst>
            </p:cNvPr>
            <p:cNvGrpSpPr/>
            <p:nvPr/>
          </p:nvGrpSpPr>
          <p:grpSpPr>
            <a:xfrm>
              <a:off x="28365258" y="26319582"/>
              <a:ext cx="3880959" cy="3395466"/>
              <a:chOff x="28365258" y="26319582"/>
              <a:chExt cx="3880959" cy="3395466"/>
            </a:xfrm>
          </p:grpSpPr>
          <p:sp>
            <p:nvSpPr>
              <p:cNvPr id="1401" name="正方形/長方形 1400">
                <a:extLst>
                  <a:ext uri="{FF2B5EF4-FFF2-40B4-BE49-F238E27FC236}">
                    <a16:creationId xmlns:a16="http://schemas.microsoft.com/office/drawing/2014/main" id="{B35079D9-9D16-45FF-9FC5-F68590BE94A8}"/>
                  </a:ext>
                </a:extLst>
              </p:cNvPr>
              <p:cNvSpPr/>
              <p:nvPr/>
            </p:nvSpPr>
            <p:spPr>
              <a:xfrm>
                <a:off x="30273053" y="27750294"/>
                <a:ext cx="896399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福　井</a:t>
                </a:r>
              </a:p>
            </p:txBody>
          </p:sp>
          <p:sp>
            <p:nvSpPr>
              <p:cNvPr id="1402" name="正方形/長方形 1401">
                <a:extLst>
                  <a:ext uri="{FF2B5EF4-FFF2-40B4-BE49-F238E27FC236}">
                    <a16:creationId xmlns:a16="http://schemas.microsoft.com/office/drawing/2014/main" id="{A7C7DD2A-6ED2-44CD-883B-5AFC2B4EA271}"/>
                  </a:ext>
                </a:extLst>
              </p:cNvPr>
              <p:cNvSpPr/>
              <p:nvPr/>
            </p:nvSpPr>
            <p:spPr>
              <a:xfrm>
                <a:off x="30438582" y="2704775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福井市</a:t>
                </a:r>
              </a:p>
            </p:txBody>
          </p:sp>
          <p:sp>
            <p:nvSpPr>
              <p:cNvPr id="1403" name="正方形/長方形 1402">
                <a:extLst>
                  <a:ext uri="{FF2B5EF4-FFF2-40B4-BE49-F238E27FC236}">
                    <a16:creationId xmlns:a16="http://schemas.microsoft.com/office/drawing/2014/main" id="{F32DDA71-2AD8-4CC7-A2F1-3F3DA6D7FD20}"/>
                  </a:ext>
                </a:extLst>
              </p:cNvPr>
              <p:cNvSpPr/>
              <p:nvPr/>
            </p:nvSpPr>
            <p:spPr>
              <a:xfrm>
                <a:off x="28730064" y="29499604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おおい町</a:t>
                </a:r>
              </a:p>
            </p:txBody>
          </p:sp>
          <p:sp>
            <p:nvSpPr>
              <p:cNvPr id="1404" name="正方形/長方形 1403">
                <a:extLst>
                  <a:ext uri="{FF2B5EF4-FFF2-40B4-BE49-F238E27FC236}">
                    <a16:creationId xmlns:a16="http://schemas.microsoft.com/office/drawing/2014/main" id="{6FB26129-3747-4E0D-8386-BF7ED1098010}"/>
                  </a:ext>
                </a:extLst>
              </p:cNvPr>
              <p:cNvSpPr/>
              <p:nvPr/>
            </p:nvSpPr>
            <p:spPr>
              <a:xfrm>
                <a:off x="29460409" y="2906829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若狭町</a:t>
                </a:r>
              </a:p>
            </p:txBody>
          </p:sp>
          <p:sp>
            <p:nvSpPr>
              <p:cNvPr id="1405" name="正方形/長方形 1404">
                <a:extLst>
                  <a:ext uri="{FF2B5EF4-FFF2-40B4-BE49-F238E27FC236}">
                    <a16:creationId xmlns:a16="http://schemas.microsoft.com/office/drawing/2014/main" id="{E68FFB9B-271E-4FCC-8443-F422C5F0AFB9}"/>
                  </a:ext>
                </a:extLst>
              </p:cNvPr>
              <p:cNvSpPr/>
              <p:nvPr/>
            </p:nvSpPr>
            <p:spPr>
              <a:xfrm>
                <a:off x="28365258" y="2910735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高浜町</a:t>
                </a:r>
              </a:p>
            </p:txBody>
          </p:sp>
          <p:sp>
            <p:nvSpPr>
              <p:cNvPr id="1406" name="正方形/長方形 1405">
                <a:extLst>
                  <a:ext uri="{FF2B5EF4-FFF2-40B4-BE49-F238E27FC236}">
                    <a16:creationId xmlns:a16="http://schemas.microsoft.com/office/drawing/2014/main" id="{7792BA38-9F92-4D6A-980C-4F649A6E5329}"/>
                  </a:ext>
                </a:extLst>
              </p:cNvPr>
              <p:cNvSpPr/>
              <p:nvPr/>
            </p:nvSpPr>
            <p:spPr>
              <a:xfrm>
                <a:off x="29756082" y="2880332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美浜町</a:t>
                </a:r>
              </a:p>
            </p:txBody>
          </p:sp>
          <p:sp>
            <p:nvSpPr>
              <p:cNvPr id="1407" name="正方形/長方形 1406">
                <a:extLst>
                  <a:ext uri="{FF2B5EF4-FFF2-40B4-BE49-F238E27FC236}">
                    <a16:creationId xmlns:a16="http://schemas.microsoft.com/office/drawing/2014/main" id="{E6265F7B-50E2-466E-92C0-CBC03D1CCA68}"/>
                  </a:ext>
                </a:extLst>
              </p:cNvPr>
              <p:cNvSpPr/>
              <p:nvPr/>
            </p:nvSpPr>
            <p:spPr>
              <a:xfrm>
                <a:off x="29972088" y="2734043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越前町</a:t>
                </a:r>
              </a:p>
            </p:txBody>
          </p:sp>
          <p:sp>
            <p:nvSpPr>
              <p:cNvPr id="1408" name="正方形/長方形 1407">
                <a:extLst>
                  <a:ext uri="{FF2B5EF4-FFF2-40B4-BE49-F238E27FC236}">
                    <a16:creationId xmlns:a16="http://schemas.microsoft.com/office/drawing/2014/main" id="{9F910B10-452D-470E-81C1-D74DB75B07AA}"/>
                  </a:ext>
                </a:extLst>
              </p:cNvPr>
              <p:cNvSpPr/>
              <p:nvPr/>
            </p:nvSpPr>
            <p:spPr>
              <a:xfrm>
                <a:off x="30378237" y="28085314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南越前町</a:t>
                </a:r>
              </a:p>
            </p:txBody>
          </p:sp>
          <p:sp>
            <p:nvSpPr>
              <p:cNvPr id="1409" name="正方形/長方形 1408">
                <a:extLst>
                  <a:ext uri="{FF2B5EF4-FFF2-40B4-BE49-F238E27FC236}">
                    <a16:creationId xmlns:a16="http://schemas.microsoft.com/office/drawing/2014/main" id="{7FC6A8C5-AFA4-4DC3-AB1D-2A6DB0A5A2C8}"/>
                  </a:ext>
                </a:extLst>
              </p:cNvPr>
              <p:cNvSpPr/>
              <p:nvPr/>
            </p:nvSpPr>
            <p:spPr>
              <a:xfrm>
                <a:off x="30942796" y="2763540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池田町</a:t>
                </a:r>
              </a:p>
            </p:txBody>
          </p:sp>
          <p:sp>
            <p:nvSpPr>
              <p:cNvPr id="1410" name="正方形/長方形 1409">
                <a:extLst>
                  <a:ext uri="{FF2B5EF4-FFF2-40B4-BE49-F238E27FC236}">
                    <a16:creationId xmlns:a16="http://schemas.microsoft.com/office/drawing/2014/main" id="{76E3714C-E7A8-4806-948E-D32F3B53F812}"/>
                  </a:ext>
                </a:extLst>
              </p:cNvPr>
              <p:cNvSpPr/>
              <p:nvPr/>
            </p:nvSpPr>
            <p:spPr>
              <a:xfrm>
                <a:off x="30813067" y="26882623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永平寺町</a:t>
                </a:r>
              </a:p>
            </p:txBody>
          </p:sp>
          <p:sp>
            <p:nvSpPr>
              <p:cNvPr id="1411" name="正方形/長方形 1410">
                <a:extLst>
                  <a:ext uri="{FF2B5EF4-FFF2-40B4-BE49-F238E27FC236}">
                    <a16:creationId xmlns:a16="http://schemas.microsoft.com/office/drawing/2014/main" id="{B1B1A3D3-54EA-4230-B298-686490FEA980}"/>
                  </a:ext>
                </a:extLst>
              </p:cNvPr>
              <p:cNvSpPr/>
              <p:nvPr/>
            </p:nvSpPr>
            <p:spPr>
              <a:xfrm>
                <a:off x="30611511" y="2660761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坂井市</a:t>
                </a:r>
              </a:p>
            </p:txBody>
          </p:sp>
          <p:sp>
            <p:nvSpPr>
              <p:cNvPr id="1412" name="正方形/長方形 1411">
                <a:extLst>
                  <a:ext uri="{FF2B5EF4-FFF2-40B4-BE49-F238E27FC236}">
                    <a16:creationId xmlns:a16="http://schemas.microsoft.com/office/drawing/2014/main" id="{216AF5D3-22B0-4B15-852E-9DB6B871AA14}"/>
                  </a:ext>
                </a:extLst>
              </p:cNvPr>
              <p:cNvSpPr/>
              <p:nvPr/>
            </p:nvSpPr>
            <p:spPr>
              <a:xfrm>
                <a:off x="30367869" y="2760508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越前市</a:t>
                </a:r>
              </a:p>
            </p:txBody>
          </p:sp>
          <p:sp>
            <p:nvSpPr>
              <p:cNvPr id="1413" name="正方形/長方形 1412">
                <a:extLst>
                  <a:ext uri="{FF2B5EF4-FFF2-40B4-BE49-F238E27FC236}">
                    <a16:creationId xmlns:a16="http://schemas.microsoft.com/office/drawing/2014/main" id="{69B10FD4-1C15-4745-8A40-9011F6C4E736}"/>
                  </a:ext>
                </a:extLst>
              </p:cNvPr>
              <p:cNvSpPr/>
              <p:nvPr/>
            </p:nvSpPr>
            <p:spPr>
              <a:xfrm>
                <a:off x="30483887" y="2631958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あわら市</a:t>
                </a:r>
              </a:p>
            </p:txBody>
          </p:sp>
          <p:sp>
            <p:nvSpPr>
              <p:cNvPr id="1414" name="正方形/長方形 1413">
                <a:extLst>
                  <a:ext uri="{FF2B5EF4-FFF2-40B4-BE49-F238E27FC236}">
                    <a16:creationId xmlns:a16="http://schemas.microsoft.com/office/drawing/2014/main" id="{0CB10EE3-923E-4CD5-9562-ACD5A9CB379B}"/>
                  </a:ext>
                </a:extLst>
              </p:cNvPr>
              <p:cNvSpPr/>
              <p:nvPr/>
            </p:nvSpPr>
            <p:spPr>
              <a:xfrm>
                <a:off x="30441934" y="2734468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鯖江市</a:t>
                </a:r>
              </a:p>
            </p:txBody>
          </p:sp>
          <p:sp>
            <p:nvSpPr>
              <p:cNvPr id="1415" name="正方形/長方形 1414">
                <a:extLst>
                  <a:ext uri="{FF2B5EF4-FFF2-40B4-BE49-F238E27FC236}">
                    <a16:creationId xmlns:a16="http://schemas.microsoft.com/office/drawing/2014/main" id="{F1399464-3D91-41F9-A0C6-ED648BA27AD0}"/>
                  </a:ext>
                </a:extLst>
              </p:cNvPr>
              <p:cNvSpPr/>
              <p:nvPr/>
            </p:nvSpPr>
            <p:spPr>
              <a:xfrm>
                <a:off x="31419546" y="2687962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勝山市</a:t>
                </a:r>
              </a:p>
            </p:txBody>
          </p:sp>
          <p:sp>
            <p:nvSpPr>
              <p:cNvPr id="1416" name="正方形/長方形 1415">
                <a:extLst>
                  <a:ext uri="{FF2B5EF4-FFF2-40B4-BE49-F238E27FC236}">
                    <a16:creationId xmlns:a16="http://schemas.microsoft.com/office/drawing/2014/main" id="{51EE8DD0-9C7F-4F4C-993A-FE7E04EF5C87}"/>
                  </a:ext>
                </a:extLst>
              </p:cNvPr>
              <p:cNvSpPr/>
              <p:nvPr/>
            </p:nvSpPr>
            <p:spPr>
              <a:xfrm>
                <a:off x="31734538" y="2751589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大野市</a:t>
                </a:r>
              </a:p>
            </p:txBody>
          </p:sp>
          <p:sp>
            <p:nvSpPr>
              <p:cNvPr id="1417" name="正方形/長方形 1416">
                <a:extLst>
                  <a:ext uri="{FF2B5EF4-FFF2-40B4-BE49-F238E27FC236}">
                    <a16:creationId xmlns:a16="http://schemas.microsoft.com/office/drawing/2014/main" id="{E2AC0032-1444-47A6-A4D8-9740349B19C1}"/>
                  </a:ext>
                </a:extLst>
              </p:cNvPr>
              <p:cNvSpPr/>
              <p:nvPr/>
            </p:nvSpPr>
            <p:spPr>
              <a:xfrm>
                <a:off x="29040405" y="2924737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小浜市</a:t>
                </a:r>
              </a:p>
            </p:txBody>
          </p:sp>
          <p:sp>
            <p:nvSpPr>
              <p:cNvPr id="1418" name="正方形/長方形 1417">
                <a:extLst>
                  <a:ext uri="{FF2B5EF4-FFF2-40B4-BE49-F238E27FC236}">
                    <a16:creationId xmlns:a16="http://schemas.microsoft.com/office/drawing/2014/main" id="{F8A4183B-57DA-47B4-AF89-AA03763939BE}"/>
                  </a:ext>
                </a:extLst>
              </p:cNvPr>
              <p:cNvSpPr/>
              <p:nvPr/>
            </p:nvSpPr>
            <p:spPr>
              <a:xfrm>
                <a:off x="30075510" y="2862901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敦賀市</a:t>
                </a:r>
              </a:p>
            </p:txBody>
          </p:sp>
        </p:grpSp>
      </p:grpSp>
      <p:grpSp>
        <p:nvGrpSpPr>
          <p:cNvPr id="1438" name="グループ化 1437">
            <a:extLst>
              <a:ext uri="{FF2B5EF4-FFF2-40B4-BE49-F238E27FC236}">
                <a16:creationId xmlns:a16="http://schemas.microsoft.com/office/drawing/2014/main" id="{7C373645-FE5D-4ABB-ACFA-2D647F8A2287}"/>
              </a:ext>
            </a:extLst>
          </p:cNvPr>
          <p:cNvGrpSpPr/>
          <p:nvPr/>
        </p:nvGrpSpPr>
        <p:grpSpPr>
          <a:xfrm>
            <a:off x="5305238" y="4066979"/>
            <a:ext cx="3059673" cy="2635532"/>
            <a:chOff x="32380947" y="23577268"/>
            <a:chExt cx="3059673" cy="2635532"/>
          </a:xfrm>
        </p:grpSpPr>
        <p:grpSp>
          <p:nvGrpSpPr>
            <p:cNvPr id="1439" name="グループ化 1438">
              <a:extLst>
                <a:ext uri="{FF2B5EF4-FFF2-40B4-BE49-F238E27FC236}">
                  <a16:creationId xmlns:a16="http://schemas.microsoft.com/office/drawing/2014/main" id="{EA5A612F-45D9-4810-931D-6C3D1CF3622E}"/>
                </a:ext>
              </a:extLst>
            </p:cNvPr>
            <p:cNvGrpSpPr/>
            <p:nvPr/>
          </p:nvGrpSpPr>
          <p:grpSpPr>
            <a:xfrm>
              <a:off x="32407860" y="23577268"/>
              <a:ext cx="3032760" cy="2635532"/>
              <a:chOff x="32407860" y="23577268"/>
              <a:chExt cx="3032760" cy="2635532"/>
            </a:xfrm>
          </p:grpSpPr>
          <p:grpSp>
            <p:nvGrpSpPr>
              <p:cNvPr id="1457" name="グループ化 1456">
                <a:extLst>
                  <a:ext uri="{FF2B5EF4-FFF2-40B4-BE49-F238E27FC236}">
                    <a16:creationId xmlns:a16="http://schemas.microsoft.com/office/drawing/2014/main" id="{78BB3558-D74C-48DF-889F-4FBF8B4966E8}"/>
                  </a:ext>
                </a:extLst>
              </p:cNvPr>
              <p:cNvGrpSpPr/>
              <p:nvPr/>
            </p:nvGrpSpPr>
            <p:grpSpPr>
              <a:xfrm>
                <a:off x="32407860" y="23577268"/>
                <a:ext cx="3032760" cy="2635532"/>
                <a:chOff x="32407860" y="23577268"/>
                <a:chExt cx="3032760" cy="2635532"/>
              </a:xfrm>
            </p:grpSpPr>
            <p:sp>
              <p:nvSpPr>
                <p:cNvPr id="1459" name="フリーフォーム: 図形 1458">
                  <a:extLst>
                    <a:ext uri="{FF2B5EF4-FFF2-40B4-BE49-F238E27FC236}">
                      <a16:creationId xmlns:a16="http://schemas.microsoft.com/office/drawing/2014/main" id="{5984169D-BEC6-49A7-AF37-24B92DB48590}"/>
                    </a:ext>
                  </a:extLst>
                </p:cNvPr>
                <p:cNvSpPr/>
                <p:nvPr/>
              </p:nvSpPr>
              <p:spPr>
                <a:xfrm>
                  <a:off x="34406980" y="23637240"/>
                  <a:ext cx="583108" cy="425292"/>
                </a:xfrm>
                <a:custGeom>
                  <a:avLst/>
                  <a:gdLst>
                    <a:gd name="connsiteX0" fmla="*/ 286880 w 583108"/>
                    <a:gd name="connsiteY0" fmla="*/ 0 h 425292"/>
                    <a:gd name="connsiteX1" fmla="*/ 350832 w 583108"/>
                    <a:gd name="connsiteY1" fmla="*/ 0 h 425292"/>
                    <a:gd name="connsiteX2" fmla="*/ 354508 w 583108"/>
                    <a:gd name="connsiteY2" fmla="*/ 51436 h 425292"/>
                    <a:gd name="connsiteX3" fmla="*/ 299740 w 583108"/>
                    <a:gd name="connsiteY3" fmla="*/ 91916 h 425292"/>
                    <a:gd name="connsiteX4" fmla="*/ 316408 w 583108"/>
                    <a:gd name="connsiteY4" fmla="*/ 165736 h 425292"/>
                    <a:gd name="connsiteX5" fmla="*/ 380700 w 583108"/>
                    <a:gd name="connsiteY5" fmla="*/ 180024 h 425292"/>
                    <a:gd name="connsiteX6" fmla="*/ 390228 w 583108"/>
                    <a:gd name="connsiteY6" fmla="*/ 260984 h 425292"/>
                    <a:gd name="connsiteX7" fmla="*/ 473572 w 583108"/>
                    <a:gd name="connsiteY7" fmla="*/ 303848 h 425292"/>
                    <a:gd name="connsiteX8" fmla="*/ 504524 w 583108"/>
                    <a:gd name="connsiteY8" fmla="*/ 289560 h 425292"/>
                    <a:gd name="connsiteX9" fmla="*/ 583108 w 583108"/>
                    <a:gd name="connsiteY9" fmla="*/ 365760 h 425292"/>
                    <a:gd name="connsiteX10" fmla="*/ 480716 w 583108"/>
                    <a:gd name="connsiteY10" fmla="*/ 425292 h 425292"/>
                    <a:gd name="connsiteX11" fmla="*/ 485476 w 583108"/>
                    <a:gd name="connsiteY11" fmla="*/ 370524 h 425292"/>
                    <a:gd name="connsiteX12" fmla="*/ 409276 w 583108"/>
                    <a:gd name="connsiteY12" fmla="*/ 360998 h 425292"/>
                    <a:gd name="connsiteX13" fmla="*/ 366412 w 583108"/>
                    <a:gd name="connsiteY13" fmla="*/ 275272 h 425292"/>
                    <a:gd name="connsiteX14" fmla="*/ 361652 w 583108"/>
                    <a:gd name="connsiteY14" fmla="*/ 353854 h 425292"/>
                    <a:gd name="connsiteX15" fmla="*/ 154484 w 583108"/>
                    <a:gd name="connsiteY15" fmla="*/ 227648 h 425292"/>
                    <a:gd name="connsiteX16" fmla="*/ 78284 w 583108"/>
                    <a:gd name="connsiteY16" fmla="*/ 232410 h 425292"/>
                    <a:gd name="connsiteX17" fmla="*/ 0 w 583108"/>
                    <a:gd name="connsiteY17" fmla="*/ 165166 h 425292"/>
                    <a:gd name="connsiteX18" fmla="*/ 27800 w 583108"/>
                    <a:gd name="connsiteY18" fmla="*/ 121920 h 425292"/>
                    <a:gd name="connsiteX19" fmla="*/ 73520 w 583108"/>
                    <a:gd name="connsiteY19" fmla="*/ 76200 h 425292"/>
                    <a:gd name="connsiteX20" fmla="*/ 286880 w 583108"/>
                    <a:gd name="connsiteY20" fmla="*/ 0 h 425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83108" h="425292">
                      <a:moveTo>
                        <a:pt x="286880" y="0"/>
                      </a:moveTo>
                      <a:lnTo>
                        <a:pt x="350832" y="0"/>
                      </a:lnTo>
                      <a:lnTo>
                        <a:pt x="354508" y="51436"/>
                      </a:lnTo>
                      <a:lnTo>
                        <a:pt x="299740" y="91916"/>
                      </a:lnTo>
                      <a:lnTo>
                        <a:pt x="316408" y="165736"/>
                      </a:lnTo>
                      <a:lnTo>
                        <a:pt x="380700" y="180024"/>
                      </a:lnTo>
                      <a:lnTo>
                        <a:pt x="390228" y="260984"/>
                      </a:lnTo>
                      <a:lnTo>
                        <a:pt x="473572" y="303848"/>
                      </a:lnTo>
                      <a:lnTo>
                        <a:pt x="504524" y="289560"/>
                      </a:lnTo>
                      <a:lnTo>
                        <a:pt x="583108" y="365760"/>
                      </a:lnTo>
                      <a:lnTo>
                        <a:pt x="480716" y="425292"/>
                      </a:lnTo>
                      <a:lnTo>
                        <a:pt x="485476" y="370524"/>
                      </a:lnTo>
                      <a:lnTo>
                        <a:pt x="409276" y="360998"/>
                      </a:lnTo>
                      <a:lnTo>
                        <a:pt x="366412" y="275272"/>
                      </a:lnTo>
                      <a:lnTo>
                        <a:pt x="361652" y="353854"/>
                      </a:lnTo>
                      <a:lnTo>
                        <a:pt x="154484" y="227648"/>
                      </a:lnTo>
                      <a:lnTo>
                        <a:pt x="78284" y="232410"/>
                      </a:lnTo>
                      <a:lnTo>
                        <a:pt x="0" y="165166"/>
                      </a:lnTo>
                      <a:lnTo>
                        <a:pt x="27800" y="121920"/>
                      </a:lnTo>
                      <a:lnTo>
                        <a:pt x="73520" y="76200"/>
                      </a:lnTo>
                      <a:lnTo>
                        <a:pt x="28688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0" name="フリーフォーム: 図形 1459">
                  <a:extLst>
                    <a:ext uri="{FF2B5EF4-FFF2-40B4-BE49-F238E27FC236}">
                      <a16:creationId xmlns:a16="http://schemas.microsoft.com/office/drawing/2014/main" id="{DFD1D2E1-32B6-498A-8222-B991C8A0408C}"/>
                    </a:ext>
                  </a:extLst>
                </p:cNvPr>
                <p:cNvSpPr/>
                <p:nvPr/>
              </p:nvSpPr>
              <p:spPr>
                <a:xfrm>
                  <a:off x="34706720" y="23577268"/>
                  <a:ext cx="726280" cy="754344"/>
                </a:xfrm>
                <a:custGeom>
                  <a:avLst/>
                  <a:gdLst>
                    <a:gd name="connsiteX0" fmla="*/ 374816 w 726280"/>
                    <a:gd name="connsiteY0" fmla="*/ 0 h 754344"/>
                    <a:gd name="connsiteX1" fmla="*/ 440528 w 726280"/>
                    <a:gd name="connsiteY1" fmla="*/ 89182 h 754344"/>
                    <a:gd name="connsiteX2" fmla="*/ 567528 w 726280"/>
                    <a:gd name="connsiteY2" fmla="*/ 114582 h 754344"/>
                    <a:gd name="connsiteX3" fmla="*/ 605632 w 726280"/>
                    <a:gd name="connsiteY3" fmla="*/ 178082 h 754344"/>
                    <a:gd name="connsiteX4" fmla="*/ 605632 w 726280"/>
                    <a:gd name="connsiteY4" fmla="*/ 247932 h 754344"/>
                    <a:gd name="connsiteX5" fmla="*/ 554832 w 726280"/>
                    <a:gd name="connsiteY5" fmla="*/ 266982 h 754344"/>
                    <a:gd name="connsiteX6" fmla="*/ 573880 w 726280"/>
                    <a:gd name="connsiteY6" fmla="*/ 324132 h 754344"/>
                    <a:gd name="connsiteX7" fmla="*/ 643728 w 726280"/>
                    <a:gd name="connsiteY7" fmla="*/ 374932 h 754344"/>
                    <a:gd name="connsiteX8" fmla="*/ 643728 w 726280"/>
                    <a:gd name="connsiteY8" fmla="*/ 565432 h 754344"/>
                    <a:gd name="connsiteX9" fmla="*/ 726280 w 726280"/>
                    <a:gd name="connsiteY9" fmla="*/ 679732 h 754344"/>
                    <a:gd name="connsiteX10" fmla="*/ 688180 w 726280"/>
                    <a:gd name="connsiteY10" fmla="*/ 749582 h 754344"/>
                    <a:gd name="connsiteX11" fmla="*/ 692944 w 726280"/>
                    <a:gd name="connsiteY11" fmla="*/ 754344 h 754344"/>
                    <a:gd name="connsiteX12" fmla="*/ 685800 w 726280"/>
                    <a:gd name="connsiteY12" fmla="*/ 754344 h 754344"/>
                    <a:gd name="connsiteX13" fmla="*/ 657224 w 726280"/>
                    <a:gd name="connsiteY13" fmla="*/ 713864 h 754344"/>
                    <a:gd name="connsiteX14" fmla="*/ 616744 w 726280"/>
                    <a:gd name="connsiteY14" fmla="*/ 737676 h 754344"/>
                    <a:gd name="connsiteX15" fmla="*/ 578644 w 726280"/>
                    <a:gd name="connsiteY15" fmla="*/ 675764 h 754344"/>
                    <a:gd name="connsiteX16" fmla="*/ 554832 w 726280"/>
                    <a:gd name="connsiteY16" fmla="*/ 694812 h 754344"/>
                    <a:gd name="connsiteX17" fmla="*/ 533400 w 726280"/>
                    <a:gd name="connsiteY17" fmla="*/ 678144 h 754344"/>
                    <a:gd name="connsiteX18" fmla="*/ 533400 w 726280"/>
                    <a:gd name="connsiteY18" fmla="*/ 623376 h 754344"/>
                    <a:gd name="connsiteX19" fmla="*/ 481012 w 726280"/>
                    <a:gd name="connsiteY19" fmla="*/ 630520 h 754344"/>
                    <a:gd name="connsiteX20" fmla="*/ 419100 w 726280"/>
                    <a:gd name="connsiteY20" fmla="*/ 585276 h 754344"/>
                    <a:gd name="connsiteX21" fmla="*/ 411956 w 726280"/>
                    <a:gd name="connsiteY21" fmla="*/ 499552 h 754344"/>
                    <a:gd name="connsiteX22" fmla="*/ 345280 w 726280"/>
                    <a:gd name="connsiteY22" fmla="*/ 494788 h 754344"/>
                    <a:gd name="connsiteX23" fmla="*/ 283368 w 726280"/>
                    <a:gd name="connsiteY23" fmla="*/ 428112 h 754344"/>
                    <a:gd name="connsiteX24" fmla="*/ 281256 w 726280"/>
                    <a:gd name="connsiteY24" fmla="*/ 426960 h 754344"/>
                    <a:gd name="connsiteX25" fmla="*/ 283368 w 726280"/>
                    <a:gd name="connsiteY25" fmla="*/ 425732 h 754344"/>
                    <a:gd name="connsiteX26" fmla="*/ 204784 w 726280"/>
                    <a:gd name="connsiteY26" fmla="*/ 349532 h 754344"/>
                    <a:gd name="connsiteX27" fmla="*/ 173832 w 726280"/>
                    <a:gd name="connsiteY27" fmla="*/ 363820 h 754344"/>
                    <a:gd name="connsiteX28" fmla="*/ 90488 w 726280"/>
                    <a:gd name="connsiteY28" fmla="*/ 320956 h 754344"/>
                    <a:gd name="connsiteX29" fmla="*/ 80960 w 726280"/>
                    <a:gd name="connsiteY29" fmla="*/ 239996 h 754344"/>
                    <a:gd name="connsiteX30" fmla="*/ 16668 w 726280"/>
                    <a:gd name="connsiteY30" fmla="*/ 225708 h 754344"/>
                    <a:gd name="connsiteX31" fmla="*/ 0 w 726280"/>
                    <a:gd name="connsiteY31" fmla="*/ 151888 h 754344"/>
                    <a:gd name="connsiteX32" fmla="*/ 54768 w 726280"/>
                    <a:gd name="connsiteY32" fmla="*/ 111408 h 754344"/>
                    <a:gd name="connsiteX33" fmla="*/ 51092 w 726280"/>
                    <a:gd name="connsiteY33" fmla="*/ 59972 h 754344"/>
                    <a:gd name="connsiteX34" fmla="*/ 70960 w 726280"/>
                    <a:gd name="connsiteY34" fmla="*/ 59972 h 754344"/>
                    <a:gd name="connsiteX35" fmla="*/ 185260 w 726280"/>
                    <a:gd name="connsiteY35" fmla="*/ 21872 h 754344"/>
                    <a:gd name="connsiteX36" fmla="*/ 374816 w 726280"/>
                    <a:gd name="connsiteY36" fmla="*/ 0 h 754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26280" h="754344">
                      <a:moveTo>
                        <a:pt x="374816" y="0"/>
                      </a:moveTo>
                      <a:lnTo>
                        <a:pt x="440528" y="89182"/>
                      </a:lnTo>
                      <a:lnTo>
                        <a:pt x="567528" y="114582"/>
                      </a:lnTo>
                      <a:lnTo>
                        <a:pt x="605632" y="178082"/>
                      </a:lnTo>
                      <a:lnTo>
                        <a:pt x="605632" y="247932"/>
                      </a:lnTo>
                      <a:lnTo>
                        <a:pt x="554832" y="266982"/>
                      </a:lnTo>
                      <a:lnTo>
                        <a:pt x="573880" y="324132"/>
                      </a:lnTo>
                      <a:lnTo>
                        <a:pt x="643728" y="374932"/>
                      </a:lnTo>
                      <a:lnTo>
                        <a:pt x="643728" y="565432"/>
                      </a:lnTo>
                      <a:lnTo>
                        <a:pt x="726280" y="679732"/>
                      </a:lnTo>
                      <a:lnTo>
                        <a:pt x="688180" y="749582"/>
                      </a:lnTo>
                      <a:lnTo>
                        <a:pt x="692944" y="754344"/>
                      </a:lnTo>
                      <a:lnTo>
                        <a:pt x="685800" y="754344"/>
                      </a:lnTo>
                      <a:lnTo>
                        <a:pt x="657224" y="713864"/>
                      </a:lnTo>
                      <a:lnTo>
                        <a:pt x="616744" y="737676"/>
                      </a:lnTo>
                      <a:lnTo>
                        <a:pt x="578644" y="675764"/>
                      </a:lnTo>
                      <a:lnTo>
                        <a:pt x="554832" y="694812"/>
                      </a:lnTo>
                      <a:lnTo>
                        <a:pt x="533400" y="678144"/>
                      </a:lnTo>
                      <a:lnTo>
                        <a:pt x="533400" y="623376"/>
                      </a:lnTo>
                      <a:lnTo>
                        <a:pt x="481012" y="630520"/>
                      </a:lnTo>
                      <a:lnTo>
                        <a:pt x="419100" y="585276"/>
                      </a:lnTo>
                      <a:lnTo>
                        <a:pt x="411956" y="499552"/>
                      </a:lnTo>
                      <a:lnTo>
                        <a:pt x="345280" y="494788"/>
                      </a:lnTo>
                      <a:lnTo>
                        <a:pt x="283368" y="428112"/>
                      </a:lnTo>
                      <a:lnTo>
                        <a:pt x="281256" y="426960"/>
                      </a:lnTo>
                      <a:lnTo>
                        <a:pt x="283368" y="425732"/>
                      </a:lnTo>
                      <a:lnTo>
                        <a:pt x="204784" y="349532"/>
                      </a:lnTo>
                      <a:lnTo>
                        <a:pt x="173832" y="363820"/>
                      </a:lnTo>
                      <a:lnTo>
                        <a:pt x="90488" y="320956"/>
                      </a:lnTo>
                      <a:lnTo>
                        <a:pt x="80960" y="239996"/>
                      </a:lnTo>
                      <a:lnTo>
                        <a:pt x="16668" y="225708"/>
                      </a:lnTo>
                      <a:lnTo>
                        <a:pt x="0" y="151888"/>
                      </a:lnTo>
                      <a:lnTo>
                        <a:pt x="54768" y="111408"/>
                      </a:lnTo>
                      <a:lnTo>
                        <a:pt x="51092" y="59972"/>
                      </a:lnTo>
                      <a:lnTo>
                        <a:pt x="70960" y="59972"/>
                      </a:lnTo>
                      <a:lnTo>
                        <a:pt x="185260" y="21872"/>
                      </a:lnTo>
                      <a:lnTo>
                        <a:pt x="37481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1" name="フリーフォーム: 図形 1460">
                  <a:extLst>
                    <a:ext uri="{FF2B5EF4-FFF2-40B4-BE49-F238E27FC236}">
                      <a16:creationId xmlns:a16="http://schemas.microsoft.com/office/drawing/2014/main" id="{FCD8CD9E-3889-4E93-A2EC-553C429694DC}"/>
                    </a:ext>
                  </a:extLst>
                </p:cNvPr>
                <p:cNvSpPr/>
                <p:nvPr/>
              </p:nvSpPr>
              <p:spPr>
                <a:xfrm>
                  <a:off x="32636460" y="23614380"/>
                  <a:ext cx="632460" cy="748188"/>
                </a:xfrm>
                <a:custGeom>
                  <a:avLst/>
                  <a:gdLst>
                    <a:gd name="connsiteX0" fmla="*/ 434340 w 632460"/>
                    <a:gd name="connsiteY0" fmla="*/ 0 h 748188"/>
                    <a:gd name="connsiteX1" fmla="*/ 632460 w 632460"/>
                    <a:gd name="connsiteY1" fmla="*/ 0 h 748188"/>
                    <a:gd name="connsiteX2" fmla="*/ 548640 w 632460"/>
                    <a:gd name="connsiteY2" fmla="*/ 106680 h 748188"/>
                    <a:gd name="connsiteX3" fmla="*/ 556260 w 632460"/>
                    <a:gd name="connsiteY3" fmla="*/ 220980 h 748188"/>
                    <a:gd name="connsiteX4" fmla="*/ 426720 w 632460"/>
                    <a:gd name="connsiteY4" fmla="*/ 350520 h 748188"/>
                    <a:gd name="connsiteX5" fmla="*/ 457200 w 632460"/>
                    <a:gd name="connsiteY5" fmla="*/ 411480 h 748188"/>
                    <a:gd name="connsiteX6" fmla="*/ 464820 w 632460"/>
                    <a:gd name="connsiteY6" fmla="*/ 472440 h 748188"/>
                    <a:gd name="connsiteX7" fmla="*/ 502920 w 632460"/>
                    <a:gd name="connsiteY7" fmla="*/ 510540 h 748188"/>
                    <a:gd name="connsiteX8" fmla="*/ 524482 w 632460"/>
                    <a:gd name="connsiteY8" fmla="*/ 529290 h 748188"/>
                    <a:gd name="connsiteX9" fmla="*/ 460534 w 632460"/>
                    <a:gd name="connsiteY9" fmla="*/ 617220 h 748188"/>
                    <a:gd name="connsiteX10" fmla="*/ 498634 w 632460"/>
                    <a:gd name="connsiteY10" fmla="*/ 667226 h 748188"/>
                    <a:gd name="connsiteX11" fmla="*/ 410528 w 632460"/>
                    <a:gd name="connsiteY11" fmla="*/ 662464 h 748188"/>
                    <a:gd name="connsiteX12" fmla="*/ 353378 w 632460"/>
                    <a:gd name="connsiteY12" fmla="*/ 691040 h 748188"/>
                    <a:gd name="connsiteX13" fmla="*/ 329564 w 632460"/>
                    <a:gd name="connsiteY13" fmla="*/ 655320 h 748188"/>
                    <a:gd name="connsiteX14" fmla="*/ 265272 w 632460"/>
                    <a:gd name="connsiteY14" fmla="*/ 741044 h 748188"/>
                    <a:gd name="connsiteX15" fmla="*/ 222408 w 632460"/>
                    <a:gd name="connsiteY15" fmla="*/ 748188 h 748188"/>
                    <a:gd name="connsiteX16" fmla="*/ 158116 w 632460"/>
                    <a:gd name="connsiteY16" fmla="*/ 721996 h 748188"/>
                    <a:gd name="connsiteX17" fmla="*/ 122396 w 632460"/>
                    <a:gd name="connsiteY17" fmla="*/ 729140 h 748188"/>
                    <a:gd name="connsiteX18" fmla="*/ 96204 w 632460"/>
                    <a:gd name="connsiteY18" fmla="*/ 688658 h 748188"/>
                    <a:gd name="connsiteX19" fmla="*/ 9086 w 632460"/>
                    <a:gd name="connsiteY19" fmla="*/ 690196 h 748188"/>
                    <a:gd name="connsiteX20" fmla="*/ 0 w 632460"/>
                    <a:gd name="connsiteY20" fmla="*/ 662940 h 748188"/>
                    <a:gd name="connsiteX21" fmla="*/ 30480 w 632460"/>
                    <a:gd name="connsiteY21" fmla="*/ 434340 h 748188"/>
                    <a:gd name="connsiteX22" fmla="*/ 114300 w 632460"/>
                    <a:gd name="connsiteY22" fmla="*/ 327660 h 748188"/>
                    <a:gd name="connsiteX23" fmla="*/ 129540 w 632460"/>
                    <a:gd name="connsiteY23" fmla="*/ 205740 h 748188"/>
                    <a:gd name="connsiteX24" fmla="*/ 228600 w 632460"/>
                    <a:gd name="connsiteY24" fmla="*/ 121920 h 748188"/>
                    <a:gd name="connsiteX25" fmla="*/ 228600 w 632460"/>
                    <a:gd name="connsiteY25" fmla="*/ 76200 h 748188"/>
                    <a:gd name="connsiteX26" fmla="*/ 320040 w 632460"/>
                    <a:gd name="connsiteY26" fmla="*/ 30480 h 748188"/>
                    <a:gd name="connsiteX27" fmla="*/ 381000 w 632460"/>
                    <a:gd name="connsiteY27" fmla="*/ 76200 h 748188"/>
                    <a:gd name="connsiteX28" fmla="*/ 434340 w 632460"/>
                    <a:gd name="connsiteY28" fmla="*/ 0 h 748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632460" h="748188">
                      <a:moveTo>
                        <a:pt x="434340" y="0"/>
                      </a:moveTo>
                      <a:lnTo>
                        <a:pt x="632460" y="0"/>
                      </a:lnTo>
                      <a:lnTo>
                        <a:pt x="548640" y="106680"/>
                      </a:lnTo>
                      <a:lnTo>
                        <a:pt x="556260" y="220980"/>
                      </a:lnTo>
                      <a:lnTo>
                        <a:pt x="426720" y="350520"/>
                      </a:lnTo>
                      <a:lnTo>
                        <a:pt x="457200" y="411480"/>
                      </a:lnTo>
                      <a:lnTo>
                        <a:pt x="464820" y="472440"/>
                      </a:lnTo>
                      <a:lnTo>
                        <a:pt x="502920" y="510540"/>
                      </a:lnTo>
                      <a:lnTo>
                        <a:pt x="524482" y="529290"/>
                      </a:lnTo>
                      <a:lnTo>
                        <a:pt x="460534" y="617220"/>
                      </a:lnTo>
                      <a:lnTo>
                        <a:pt x="498634" y="667226"/>
                      </a:lnTo>
                      <a:lnTo>
                        <a:pt x="410528" y="662464"/>
                      </a:lnTo>
                      <a:lnTo>
                        <a:pt x="353378" y="691040"/>
                      </a:lnTo>
                      <a:lnTo>
                        <a:pt x="329564" y="655320"/>
                      </a:lnTo>
                      <a:lnTo>
                        <a:pt x="265272" y="741044"/>
                      </a:lnTo>
                      <a:lnTo>
                        <a:pt x="222408" y="748188"/>
                      </a:lnTo>
                      <a:lnTo>
                        <a:pt x="158116" y="721996"/>
                      </a:lnTo>
                      <a:lnTo>
                        <a:pt x="122396" y="729140"/>
                      </a:lnTo>
                      <a:lnTo>
                        <a:pt x="96204" y="688658"/>
                      </a:lnTo>
                      <a:lnTo>
                        <a:pt x="9086" y="690196"/>
                      </a:lnTo>
                      <a:lnTo>
                        <a:pt x="0" y="662940"/>
                      </a:lnTo>
                      <a:lnTo>
                        <a:pt x="30480" y="434340"/>
                      </a:lnTo>
                      <a:lnTo>
                        <a:pt x="114300" y="327660"/>
                      </a:lnTo>
                      <a:lnTo>
                        <a:pt x="129540" y="205740"/>
                      </a:lnTo>
                      <a:lnTo>
                        <a:pt x="228600" y="121920"/>
                      </a:lnTo>
                      <a:lnTo>
                        <a:pt x="228600" y="76200"/>
                      </a:lnTo>
                      <a:lnTo>
                        <a:pt x="320040" y="30480"/>
                      </a:lnTo>
                      <a:lnTo>
                        <a:pt x="381000" y="76200"/>
                      </a:lnTo>
                      <a:lnTo>
                        <a:pt x="43434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2" name="フリーフォーム: 図形 1461">
                  <a:extLst>
                    <a:ext uri="{FF2B5EF4-FFF2-40B4-BE49-F238E27FC236}">
                      <a16:creationId xmlns:a16="http://schemas.microsoft.com/office/drawing/2014/main" id="{47EFB87A-DE52-4433-9BD0-F11128097890}"/>
                    </a:ext>
                  </a:extLst>
                </p:cNvPr>
                <p:cNvSpPr/>
                <p:nvPr/>
              </p:nvSpPr>
              <p:spPr>
                <a:xfrm>
                  <a:off x="33142238" y="24255948"/>
                  <a:ext cx="532438" cy="566202"/>
                </a:xfrm>
                <a:custGeom>
                  <a:avLst/>
                  <a:gdLst>
                    <a:gd name="connsiteX0" fmla="*/ 147824 w 532438"/>
                    <a:gd name="connsiteY0" fmla="*/ 0 h 566202"/>
                    <a:gd name="connsiteX1" fmla="*/ 172402 w 532438"/>
                    <a:gd name="connsiteY1" fmla="*/ 21372 h 566202"/>
                    <a:gd name="connsiteX2" fmla="*/ 279082 w 532438"/>
                    <a:gd name="connsiteY2" fmla="*/ 74712 h 566202"/>
                    <a:gd name="connsiteX3" fmla="*/ 309562 w 532438"/>
                    <a:gd name="connsiteY3" fmla="*/ 120432 h 566202"/>
                    <a:gd name="connsiteX4" fmla="*/ 355282 w 532438"/>
                    <a:gd name="connsiteY4" fmla="*/ 112812 h 566202"/>
                    <a:gd name="connsiteX5" fmla="*/ 500062 w 532438"/>
                    <a:gd name="connsiteY5" fmla="*/ 158532 h 566202"/>
                    <a:gd name="connsiteX6" fmla="*/ 532438 w 532438"/>
                    <a:gd name="connsiteY6" fmla="*/ 153136 h 566202"/>
                    <a:gd name="connsiteX7" fmla="*/ 490538 w 532438"/>
                    <a:gd name="connsiteY7" fmla="*/ 218540 h 566202"/>
                    <a:gd name="connsiteX8" fmla="*/ 404812 w 532438"/>
                    <a:gd name="connsiteY8" fmla="*/ 225684 h 566202"/>
                    <a:gd name="connsiteX9" fmla="*/ 395286 w 532438"/>
                    <a:gd name="connsiteY9" fmla="*/ 297120 h 566202"/>
                    <a:gd name="connsiteX10" fmla="*/ 359568 w 532438"/>
                    <a:gd name="connsiteY10" fmla="*/ 289976 h 566202"/>
                    <a:gd name="connsiteX11" fmla="*/ 314326 w 532438"/>
                    <a:gd name="connsiteY11" fmla="*/ 354272 h 566202"/>
                    <a:gd name="connsiteX12" fmla="*/ 342900 w 532438"/>
                    <a:gd name="connsiteY12" fmla="*/ 375702 h 566202"/>
                    <a:gd name="connsiteX13" fmla="*/ 328612 w 532438"/>
                    <a:gd name="connsiteY13" fmla="*/ 435232 h 566202"/>
                    <a:gd name="connsiteX14" fmla="*/ 250030 w 532438"/>
                    <a:gd name="connsiteY14" fmla="*/ 439996 h 566202"/>
                    <a:gd name="connsiteX15" fmla="*/ 238126 w 532438"/>
                    <a:gd name="connsiteY15" fmla="*/ 520958 h 566202"/>
                    <a:gd name="connsiteX16" fmla="*/ 209550 w 532438"/>
                    <a:gd name="connsiteY16" fmla="*/ 525720 h 566202"/>
                    <a:gd name="connsiteX17" fmla="*/ 209550 w 532438"/>
                    <a:gd name="connsiteY17" fmla="*/ 544772 h 566202"/>
                    <a:gd name="connsiteX18" fmla="*/ 135730 w 532438"/>
                    <a:gd name="connsiteY18" fmla="*/ 566202 h 566202"/>
                    <a:gd name="connsiteX19" fmla="*/ 100012 w 532438"/>
                    <a:gd name="connsiteY19" fmla="*/ 537628 h 566202"/>
                    <a:gd name="connsiteX20" fmla="*/ 109538 w 532438"/>
                    <a:gd name="connsiteY20" fmla="*/ 478096 h 566202"/>
                    <a:gd name="connsiteX21" fmla="*/ 66674 w 532438"/>
                    <a:gd name="connsiteY21" fmla="*/ 437616 h 566202"/>
                    <a:gd name="connsiteX22" fmla="*/ 66674 w 532438"/>
                    <a:gd name="connsiteY22" fmla="*/ 411420 h 566202"/>
                    <a:gd name="connsiteX23" fmla="*/ 0 w 532438"/>
                    <a:gd name="connsiteY23" fmla="*/ 387608 h 566202"/>
                    <a:gd name="connsiteX24" fmla="*/ 76200 w 532438"/>
                    <a:gd name="connsiteY24" fmla="*/ 275690 h 566202"/>
                    <a:gd name="connsiteX25" fmla="*/ 83342 w 532438"/>
                    <a:gd name="connsiteY25" fmla="*/ 247116 h 566202"/>
                    <a:gd name="connsiteX26" fmla="*/ 95250 w 532438"/>
                    <a:gd name="connsiteY26" fmla="*/ 232828 h 566202"/>
                    <a:gd name="connsiteX27" fmla="*/ 109538 w 532438"/>
                    <a:gd name="connsiteY27" fmla="*/ 189964 h 566202"/>
                    <a:gd name="connsiteX28" fmla="*/ 128586 w 532438"/>
                    <a:gd name="connsiteY28" fmla="*/ 113764 h 566202"/>
                    <a:gd name="connsiteX29" fmla="*/ 221456 w 532438"/>
                    <a:gd name="connsiteY29" fmla="*/ 139958 h 566202"/>
                    <a:gd name="connsiteX30" fmla="*/ 230982 w 532438"/>
                    <a:gd name="connsiteY30" fmla="*/ 99476 h 566202"/>
                    <a:gd name="connsiteX31" fmla="*/ 190500 w 532438"/>
                    <a:gd name="connsiteY31" fmla="*/ 80428 h 566202"/>
                    <a:gd name="connsiteX32" fmla="*/ 161926 w 532438"/>
                    <a:gd name="connsiteY32" fmla="*/ 68520 h 566202"/>
                    <a:gd name="connsiteX33" fmla="*/ 123826 w 532438"/>
                    <a:gd name="connsiteY33" fmla="*/ 37564 h 566202"/>
                    <a:gd name="connsiteX34" fmla="*/ 147824 w 532438"/>
                    <a:gd name="connsiteY34" fmla="*/ 0 h 566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532438" h="566202">
                      <a:moveTo>
                        <a:pt x="147824" y="0"/>
                      </a:moveTo>
                      <a:lnTo>
                        <a:pt x="172402" y="21372"/>
                      </a:lnTo>
                      <a:lnTo>
                        <a:pt x="279082" y="74712"/>
                      </a:lnTo>
                      <a:lnTo>
                        <a:pt x="309562" y="120432"/>
                      </a:lnTo>
                      <a:lnTo>
                        <a:pt x="355282" y="112812"/>
                      </a:lnTo>
                      <a:lnTo>
                        <a:pt x="500062" y="158532"/>
                      </a:lnTo>
                      <a:lnTo>
                        <a:pt x="532438" y="153136"/>
                      </a:lnTo>
                      <a:lnTo>
                        <a:pt x="490538" y="218540"/>
                      </a:lnTo>
                      <a:lnTo>
                        <a:pt x="404812" y="225684"/>
                      </a:lnTo>
                      <a:lnTo>
                        <a:pt x="395286" y="297120"/>
                      </a:lnTo>
                      <a:lnTo>
                        <a:pt x="359568" y="289976"/>
                      </a:lnTo>
                      <a:lnTo>
                        <a:pt x="314326" y="354272"/>
                      </a:lnTo>
                      <a:lnTo>
                        <a:pt x="342900" y="375702"/>
                      </a:lnTo>
                      <a:lnTo>
                        <a:pt x="328612" y="435232"/>
                      </a:lnTo>
                      <a:lnTo>
                        <a:pt x="250030" y="439996"/>
                      </a:lnTo>
                      <a:lnTo>
                        <a:pt x="238126" y="520958"/>
                      </a:lnTo>
                      <a:lnTo>
                        <a:pt x="209550" y="525720"/>
                      </a:lnTo>
                      <a:lnTo>
                        <a:pt x="209550" y="544772"/>
                      </a:lnTo>
                      <a:lnTo>
                        <a:pt x="135730" y="566202"/>
                      </a:lnTo>
                      <a:lnTo>
                        <a:pt x="100012" y="537628"/>
                      </a:lnTo>
                      <a:lnTo>
                        <a:pt x="109538" y="478096"/>
                      </a:lnTo>
                      <a:lnTo>
                        <a:pt x="66674" y="437616"/>
                      </a:lnTo>
                      <a:lnTo>
                        <a:pt x="66674" y="411420"/>
                      </a:lnTo>
                      <a:lnTo>
                        <a:pt x="0" y="387608"/>
                      </a:lnTo>
                      <a:lnTo>
                        <a:pt x="76200" y="275690"/>
                      </a:lnTo>
                      <a:lnTo>
                        <a:pt x="83342" y="247116"/>
                      </a:lnTo>
                      <a:lnTo>
                        <a:pt x="95250" y="232828"/>
                      </a:lnTo>
                      <a:lnTo>
                        <a:pt x="109538" y="189964"/>
                      </a:lnTo>
                      <a:lnTo>
                        <a:pt x="128586" y="113764"/>
                      </a:lnTo>
                      <a:lnTo>
                        <a:pt x="221456" y="139958"/>
                      </a:lnTo>
                      <a:lnTo>
                        <a:pt x="230982" y="99476"/>
                      </a:lnTo>
                      <a:lnTo>
                        <a:pt x="190500" y="80428"/>
                      </a:lnTo>
                      <a:lnTo>
                        <a:pt x="161926" y="68520"/>
                      </a:lnTo>
                      <a:lnTo>
                        <a:pt x="123826" y="37564"/>
                      </a:lnTo>
                      <a:lnTo>
                        <a:pt x="14782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3" name="フリーフォーム: 図形 1462">
                  <a:extLst>
                    <a:ext uri="{FF2B5EF4-FFF2-40B4-BE49-F238E27FC236}">
                      <a16:creationId xmlns:a16="http://schemas.microsoft.com/office/drawing/2014/main" id="{5E78392C-4FFE-4EF1-BF9E-16C92ED39DD4}"/>
                    </a:ext>
                  </a:extLst>
                </p:cNvPr>
                <p:cNvSpPr/>
                <p:nvPr/>
              </p:nvSpPr>
              <p:spPr>
                <a:xfrm>
                  <a:off x="34275120" y="24022708"/>
                  <a:ext cx="695920" cy="718480"/>
                </a:xfrm>
                <a:custGeom>
                  <a:avLst/>
                  <a:gdLst>
                    <a:gd name="connsiteX0" fmla="*/ 102168 w 695920"/>
                    <a:gd name="connsiteY0" fmla="*/ 0 h 718480"/>
                    <a:gd name="connsiteX1" fmla="*/ 269672 w 695920"/>
                    <a:gd name="connsiteY1" fmla="*/ 94592 h 718480"/>
                    <a:gd name="connsiteX2" fmla="*/ 324444 w 695920"/>
                    <a:gd name="connsiteY2" fmla="*/ 89830 h 718480"/>
                    <a:gd name="connsiteX3" fmla="*/ 381592 w 695920"/>
                    <a:gd name="connsiteY3" fmla="*/ 163648 h 718480"/>
                    <a:gd name="connsiteX4" fmla="*/ 379212 w 695920"/>
                    <a:gd name="connsiteY4" fmla="*/ 277948 h 718480"/>
                    <a:gd name="connsiteX5" fmla="*/ 410168 w 695920"/>
                    <a:gd name="connsiteY5" fmla="*/ 306524 h 718480"/>
                    <a:gd name="connsiteX6" fmla="*/ 462556 w 695920"/>
                    <a:gd name="connsiteY6" fmla="*/ 308904 h 718480"/>
                    <a:gd name="connsiteX7" fmla="*/ 624480 w 695920"/>
                    <a:gd name="connsiteY7" fmla="*/ 387486 h 718480"/>
                    <a:gd name="connsiteX8" fmla="*/ 648292 w 695920"/>
                    <a:gd name="connsiteY8" fmla="*/ 485116 h 718480"/>
                    <a:gd name="connsiteX9" fmla="*/ 695920 w 695920"/>
                    <a:gd name="connsiteY9" fmla="*/ 506548 h 718480"/>
                    <a:gd name="connsiteX10" fmla="*/ 695920 w 695920"/>
                    <a:gd name="connsiteY10" fmla="*/ 554172 h 718480"/>
                    <a:gd name="connsiteX11" fmla="*/ 605432 w 695920"/>
                    <a:gd name="connsiteY11" fmla="*/ 642280 h 718480"/>
                    <a:gd name="connsiteX12" fmla="*/ 643528 w 695920"/>
                    <a:gd name="connsiteY12" fmla="*/ 701812 h 718480"/>
                    <a:gd name="connsiteX13" fmla="*/ 557804 w 695920"/>
                    <a:gd name="connsiteY13" fmla="*/ 718480 h 718480"/>
                    <a:gd name="connsiteX14" fmla="*/ 533992 w 695920"/>
                    <a:gd name="connsiteY14" fmla="*/ 718480 h 718480"/>
                    <a:gd name="connsiteX15" fmla="*/ 481604 w 695920"/>
                    <a:gd name="connsiteY15" fmla="*/ 697048 h 718480"/>
                    <a:gd name="connsiteX16" fmla="*/ 403024 w 695920"/>
                    <a:gd name="connsiteY16" fmla="*/ 677998 h 718480"/>
                    <a:gd name="connsiteX17" fmla="*/ 391120 w 695920"/>
                    <a:gd name="connsiteY17" fmla="*/ 568460 h 718480"/>
                    <a:gd name="connsiteX18" fmla="*/ 317300 w 695920"/>
                    <a:gd name="connsiteY18" fmla="*/ 518456 h 718480"/>
                    <a:gd name="connsiteX19" fmla="*/ 283960 w 695920"/>
                    <a:gd name="connsiteY19" fmla="*/ 577986 h 718480"/>
                    <a:gd name="connsiteX20" fmla="*/ 238720 w 695920"/>
                    <a:gd name="connsiteY20" fmla="*/ 563698 h 718480"/>
                    <a:gd name="connsiteX21" fmla="*/ 207760 w 695920"/>
                    <a:gd name="connsiteY21" fmla="*/ 608942 h 718480"/>
                    <a:gd name="connsiteX22" fmla="*/ 176804 w 695920"/>
                    <a:gd name="connsiteY22" fmla="*/ 575604 h 718480"/>
                    <a:gd name="connsiteX23" fmla="*/ 174424 w 695920"/>
                    <a:gd name="connsiteY23" fmla="*/ 497024 h 718480"/>
                    <a:gd name="connsiteX24" fmla="*/ 52980 w 695920"/>
                    <a:gd name="connsiteY24" fmla="*/ 301760 h 718480"/>
                    <a:gd name="connsiteX25" fmla="*/ 0 w 695920"/>
                    <a:gd name="connsiteY25" fmla="*/ 228598 h 718480"/>
                    <a:gd name="connsiteX26" fmla="*/ 7260 w 695920"/>
                    <a:gd name="connsiteY26" fmla="*/ 224132 h 718480"/>
                    <a:gd name="connsiteX27" fmla="*/ 14880 w 695920"/>
                    <a:gd name="connsiteY27" fmla="*/ 132692 h 718480"/>
                    <a:gd name="connsiteX28" fmla="*/ 98700 w 695920"/>
                    <a:gd name="connsiteY28" fmla="*/ 26012 h 718480"/>
                    <a:gd name="connsiteX29" fmla="*/ 102168 w 695920"/>
                    <a:gd name="connsiteY29" fmla="*/ 0 h 718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695920" h="718480">
                      <a:moveTo>
                        <a:pt x="102168" y="0"/>
                      </a:moveTo>
                      <a:lnTo>
                        <a:pt x="269672" y="94592"/>
                      </a:lnTo>
                      <a:lnTo>
                        <a:pt x="324444" y="89830"/>
                      </a:lnTo>
                      <a:lnTo>
                        <a:pt x="381592" y="163648"/>
                      </a:lnTo>
                      <a:lnTo>
                        <a:pt x="379212" y="277948"/>
                      </a:lnTo>
                      <a:lnTo>
                        <a:pt x="410168" y="306524"/>
                      </a:lnTo>
                      <a:lnTo>
                        <a:pt x="462556" y="308904"/>
                      </a:lnTo>
                      <a:lnTo>
                        <a:pt x="624480" y="387486"/>
                      </a:lnTo>
                      <a:lnTo>
                        <a:pt x="648292" y="485116"/>
                      </a:lnTo>
                      <a:lnTo>
                        <a:pt x="695920" y="506548"/>
                      </a:lnTo>
                      <a:lnTo>
                        <a:pt x="695920" y="554172"/>
                      </a:lnTo>
                      <a:lnTo>
                        <a:pt x="605432" y="642280"/>
                      </a:lnTo>
                      <a:lnTo>
                        <a:pt x="643528" y="701812"/>
                      </a:lnTo>
                      <a:lnTo>
                        <a:pt x="557804" y="718480"/>
                      </a:lnTo>
                      <a:lnTo>
                        <a:pt x="533992" y="718480"/>
                      </a:lnTo>
                      <a:lnTo>
                        <a:pt x="481604" y="697048"/>
                      </a:lnTo>
                      <a:lnTo>
                        <a:pt x="403024" y="677998"/>
                      </a:lnTo>
                      <a:lnTo>
                        <a:pt x="391120" y="568460"/>
                      </a:lnTo>
                      <a:lnTo>
                        <a:pt x="317300" y="518456"/>
                      </a:lnTo>
                      <a:lnTo>
                        <a:pt x="283960" y="577986"/>
                      </a:lnTo>
                      <a:lnTo>
                        <a:pt x="238720" y="563698"/>
                      </a:lnTo>
                      <a:lnTo>
                        <a:pt x="207760" y="608942"/>
                      </a:lnTo>
                      <a:lnTo>
                        <a:pt x="176804" y="575604"/>
                      </a:lnTo>
                      <a:cubicBezTo>
                        <a:pt x="176012" y="549412"/>
                        <a:pt x="175216" y="523216"/>
                        <a:pt x="174424" y="497024"/>
                      </a:cubicBezTo>
                      <a:lnTo>
                        <a:pt x="52980" y="301760"/>
                      </a:lnTo>
                      <a:lnTo>
                        <a:pt x="0" y="228598"/>
                      </a:lnTo>
                      <a:lnTo>
                        <a:pt x="7260" y="224132"/>
                      </a:lnTo>
                      <a:lnTo>
                        <a:pt x="14880" y="132692"/>
                      </a:lnTo>
                      <a:lnTo>
                        <a:pt x="98700" y="26012"/>
                      </a:lnTo>
                      <a:lnTo>
                        <a:pt x="10216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4" name="フリーフォーム: 図形 1463">
                  <a:extLst>
                    <a:ext uri="{FF2B5EF4-FFF2-40B4-BE49-F238E27FC236}">
                      <a16:creationId xmlns:a16="http://schemas.microsoft.com/office/drawing/2014/main" id="{E4DFD962-A9AF-4ABE-838E-AE23B35EEB6D}"/>
                    </a:ext>
                  </a:extLst>
                </p:cNvPr>
                <p:cNvSpPr/>
                <p:nvPr/>
              </p:nvSpPr>
              <p:spPr>
                <a:xfrm>
                  <a:off x="34366200" y="23802406"/>
                  <a:ext cx="1074420" cy="1118928"/>
                </a:xfrm>
                <a:custGeom>
                  <a:avLst/>
                  <a:gdLst>
                    <a:gd name="connsiteX0" fmla="*/ 40780 w 1074420"/>
                    <a:gd name="connsiteY0" fmla="*/ 0 h 1118928"/>
                    <a:gd name="connsiteX1" fmla="*/ 119064 w 1074420"/>
                    <a:gd name="connsiteY1" fmla="*/ 67244 h 1118928"/>
                    <a:gd name="connsiteX2" fmla="*/ 195264 w 1074420"/>
                    <a:gd name="connsiteY2" fmla="*/ 62482 h 1118928"/>
                    <a:gd name="connsiteX3" fmla="*/ 402432 w 1074420"/>
                    <a:gd name="connsiteY3" fmla="*/ 188688 h 1118928"/>
                    <a:gd name="connsiteX4" fmla="*/ 407192 w 1074420"/>
                    <a:gd name="connsiteY4" fmla="*/ 110106 h 1118928"/>
                    <a:gd name="connsiteX5" fmla="*/ 450056 w 1074420"/>
                    <a:gd name="connsiteY5" fmla="*/ 195832 h 1118928"/>
                    <a:gd name="connsiteX6" fmla="*/ 526256 w 1074420"/>
                    <a:gd name="connsiteY6" fmla="*/ 205358 h 1118928"/>
                    <a:gd name="connsiteX7" fmla="*/ 521496 w 1074420"/>
                    <a:gd name="connsiteY7" fmla="*/ 260126 h 1118928"/>
                    <a:gd name="connsiteX8" fmla="*/ 621776 w 1074420"/>
                    <a:gd name="connsiteY8" fmla="*/ 201822 h 1118928"/>
                    <a:gd name="connsiteX9" fmla="*/ 623888 w 1074420"/>
                    <a:gd name="connsiteY9" fmla="*/ 202974 h 1118928"/>
                    <a:gd name="connsiteX10" fmla="*/ 685800 w 1074420"/>
                    <a:gd name="connsiteY10" fmla="*/ 269650 h 1118928"/>
                    <a:gd name="connsiteX11" fmla="*/ 752476 w 1074420"/>
                    <a:gd name="connsiteY11" fmla="*/ 274414 h 1118928"/>
                    <a:gd name="connsiteX12" fmla="*/ 759620 w 1074420"/>
                    <a:gd name="connsiteY12" fmla="*/ 360138 h 1118928"/>
                    <a:gd name="connsiteX13" fmla="*/ 821532 w 1074420"/>
                    <a:gd name="connsiteY13" fmla="*/ 405382 h 1118928"/>
                    <a:gd name="connsiteX14" fmla="*/ 873920 w 1074420"/>
                    <a:gd name="connsiteY14" fmla="*/ 398238 h 1118928"/>
                    <a:gd name="connsiteX15" fmla="*/ 873920 w 1074420"/>
                    <a:gd name="connsiteY15" fmla="*/ 453006 h 1118928"/>
                    <a:gd name="connsiteX16" fmla="*/ 895352 w 1074420"/>
                    <a:gd name="connsiteY16" fmla="*/ 469674 h 1118928"/>
                    <a:gd name="connsiteX17" fmla="*/ 919164 w 1074420"/>
                    <a:gd name="connsiteY17" fmla="*/ 450626 h 1118928"/>
                    <a:gd name="connsiteX18" fmla="*/ 957264 w 1074420"/>
                    <a:gd name="connsiteY18" fmla="*/ 512538 h 1118928"/>
                    <a:gd name="connsiteX19" fmla="*/ 997744 w 1074420"/>
                    <a:gd name="connsiteY19" fmla="*/ 488726 h 1118928"/>
                    <a:gd name="connsiteX20" fmla="*/ 1026320 w 1074420"/>
                    <a:gd name="connsiteY20" fmla="*/ 529206 h 1118928"/>
                    <a:gd name="connsiteX21" fmla="*/ 1033464 w 1074420"/>
                    <a:gd name="connsiteY21" fmla="*/ 529206 h 1118928"/>
                    <a:gd name="connsiteX22" fmla="*/ 1059768 w 1074420"/>
                    <a:gd name="connsiteY22" fmla="*/ 555510 h 1118928"/>
                    <a:gd name="connsiteX23" fmla="*/ 1059180 w 1074420"/>
                    <a:gd name="connsiteY23" fmla="*/ 558734 h 1118928"/>
                    <a:gd name="connsiteX24" fmla="*/ 1028700 w 1074420"/>
                    <a:gd name="connsiteY24" fmla="*/ 825434 h 1118928"/>
                    <a:gd name="connsiteX25" fmla="*/ 1074420 w 1074420"/>
                    <a:gd name="connsiteY25" fmla="*/ 954974 h 1118928"/>
                    <a:gd name="connsiteX26" fmla="*/ 1051560 w 1074420"/>
                    <a:gd name="connsiteY26" fmla="*/ 1069274 h 1118928"/>
                    <a:gd name="connsiteX27" fmla="*/ 1020524 w 1074420"/>
                    <a:gd name="connsiteY27" fmla="*/ 1118928 h 1118928"/>
                    <a:gd name="connsiteX28" fmla="*/ 938212 w 1074420"/>
                    <a:gd name="connsiteY28" fmla="*/ 1117374 h 1118928"/>
                    <a:gd name="connsiteX29" fmla="*/ 838200 w 1074420"/>
                    <a:gd name="connsiteY29" fmla="*/ 1034032 h 1118928"/>
                    <a:gd name="connsiteX30" fmla="*/ 800100 w 1074420"/>
                    <a:gd name="connsiteY30" fmla="*/ 1069750 h 1118928"/>
                    <a:gd name="connsiteX31" fmla="*/ 647700 w 1074420"/>
                    <a:gd name="connsiteY31" fmla="*/ 1067370 h 1118928"/>
                    <a:gd name="connsiteX32" fmla="*/ 623888 w 1074420"/>
                    <a:gd name="connsiteY32" fmla="*/ 981644 h 1118928"/>
                    <a:gd name="connsiteX33" fmla="*/ 573880 w 1074420"/>
                    <a:gd name="connsiteY33" fmla="*/ 931638 h 1118928"/>
                    <a:gd name="connsiteX34" fmla="*/ 552448 w 1074420"/>
                    <a:gd name="connsiteY34" fmla="*/ 922114 h 1118928"/>
                    <a:gd name="connsiteX35" fmla="*/ 514352 w 1074420"/>
                    <a:gd name="connsiteY35" fmla="*/ 862582 h 1118928"/>
                    <a:gd name="connsiteX36" fmla="*/ 604840 w 1074420"/>
                    <a:gd name="connsiteY36" fmla="*/ 774474 h 1118928"/>
                    <a:gd name="connsiteX37" fmla="*/ 604840 w 1074420"/>
                    <a:gd name="connsiteY37" fmla="*/ 726850 h 1118928"/>
                    <a:gd name="connsiteX38" fmla="*/ 557212 w 1074420"/>
                    <a:gd name="connsiteY38" fmla="*/ 705418 h 1118928"/>
                    <a:gd name="connsiteX39" fmla="*/ 533400 w 1074420"/>
                    <a:gd name="connsiteY39" fmla="*/ 607788 h 1118928"/>
                    <a:gd name="connsiteX40" fmla="*/ 371476 w 1074420"/>
                    <a:gd name="connsiteY40" fmla="*/ 529206 h 1118928"/>
                    <a:gd name="connsiteX41" fmla="*/ 319088 w 1074420"/>
                    <a:gd name="connsiteY41" fmla="*/ 526826 h 1118928"/>
                    <a:gd name="connsiteX42" fmla="*/ 288132 w 1074420"/>
                    <a:gd name="connsiteY42" fmla="*/ 498250 h 1118928"/>
                    <a:gd name="connsiteX43" fmla="*/ 290512 w 1074420"/>
                    <a:gd name="connsiteY43" fmla="*/ 383950 h 1118928"/>
                    <a:gd name="connsiteX44" fmla="*/ 233364 w 1074420"/>
                    <a:gd name="connsiteY44" fmla="*/ 310132 h 1118928"/>
                    <a:gd name="connsiteX45" fmla="*/ 178592 w 1074420"/>
                    <a:gd name="connsiteY45" fmla="*/ 314894 h 1118928"/>
                    <a:gd name="connsiteX46" fmla="*/ 11088 w 1074420"/>
                    <a:gd name="connsiteY46" fmla="*/ 220302 h 1118928"/>
                    <a:gd name="connsiteX47" fmla="*/ 22860 w 1074420"/>
                    <a:gd name="connsiteY47" fmla="*/ 132014 h 1118928"/>
                    <a:gd name="connsiteX48" fmla="*/ 0 w 1074420"/>
                    <a:gd name="connsiteY48" fmla="*/ 63434 h 1118928"/>
                    <a:gd name="connsiteX49" fmla="*/ 40780 w 1074420"/>
                    <a:gd name="connsiteY49" fmla="*/ 0 h 11189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074420" h="1118928">
                      <a:moveTo>
                        <a:pt x="40780" y="0"/>
                      </a:moveTo>
                      <a:lnTo>
                        <a:pt x="119064" y="67244"/>
                      </a:lnTo>
                      <a:lnTo>
                        <a:pt x="195264" y="62482"/>
                      </a:lnTo>
                      <a:lnTo>
                        <a:pt x="402432" y="188688"/>
                      </a:lnTo>
                      <a:lnTo>
                        <a:pt x="407192" y="110106"/>
                      </a:lnTo>
                      <a:lnTo>
                        <a:pt x="450056" y="195832"/>
                      </a:lnTo>
                      <a:lnTo>
                        <a:pt x="526256" y="205358"/>
                      </a:lnTo>
                      <a:lnTo>
                        <a:pt x="521496" y="260126"/>
                      </a:lnTo>
                      <a:lnTo>
                        <a:pt x="621776" y="201822"/>
                      </a:lnTo>
                      <a:lnTo>
                        <a:pt x="623888" y="202974"/>
                      </a:lnTo>
                      <a:lnTo>
                        <a:pt x="685800" y="269650"/>
                      </a:lnTo>
                      <a:lnTo>
                        <a:pt x="752476" y="274414"/>
                      </a:lnTo>
                      <a:lnTo>
                        <a:pt x="759620" y="360138"/>
                      </a:lnTo>
                      <a:lnTo>
                        <a:pt x="821532" y="405382"/>
                      </a:lnTo>
                      <a:lnTo>
                        <a:pt x="873920" y="398238"/>
                      </a:lnTo>
                      <a:lnTo>
                        <a:pt x="873920" y="453006"/>
                      </a:lnTo>
                      <a:lnTo>
                        <a:pt x="895352" y="469674"/>
                      </a:lnTo>
                      <a:lnTo>
                        <a:pt x="919164" y="450626"/>
                      </a:lnTo>
                      <a:lnTo>
                        <a:pt x="957264" y="512538"/>
                      </a:lnTo>
                      <a:lnTo>
                        <a:pt x="997744" y="488726"/>
                      </a:lnTo>
                      <a:lnTo>
                        <a:pt x="1026320" y="529206"/>
                      </a:lnTo>
                      <a:lnTo>
                        <a:pt x="1033464" y="529206"/>
                      </a:lnTo>
                      <a:lnTo>
                        <a:pt x="1059768" y="555510"/>
                      </a:lnTo>
                      <a:lnTo>
                        <a:pt x="1059180" y="558734"/>
                      </a:lnTo>
                      <a:lnTo>
                        <a:pt x="1028700" y="825434"/>
                      </a:lnTo>
                      <a:lnTo>
                        <a:pt x="1074420" y="954974"/>
                      </a:lnTo>
                      <a:lnTo>
                        <a:pt x="1051560" y="1069274"/>
                      </a:lnTo>
                      <a:lnTo>
                        <a:pt x="1020524" y="1118928"/>
                      </a:lnTo>
                      <a:lnTo>
                        <a:pt x="938212" y="1117374"/>
                      </a:lnTo>
                      <a:lnTo>
                        <a:pt x="838200" y="1034032"/>
                      </a:lnTo>
                      <a:lnTo>
                        <a:pt x="800100" y="1069750"/>
                      </a:lnTo>
                      <a:lnTo>
                        <a:pt x="647700" y="1067370"/>
                      </a:lnTo>
                      <a:lnTo>
                        <a:pt x="623888" y="981644"/>
                      </a:lnTo>
                      <a:lnTo>
                        <a:pt x="573880" y="931638"/>
                      </a:lnTo>
                      <a:lnTo>
                        <a:pt x="552448" y="922114"/>
                      </a:lnTo>
                      <a:lnTo>
                        <a:pt x="514352" y="862582"/>
                      </a:lnTo>
                      <a:lnTo>
                        <a:pt x="604840" y="774474"/>
                      </a:lnTo>
                      <a:lnTo>
                        <a:pt x="604840" y="726850"/>
                      </a:lnTo>
                      <a:lnTo>
                        <a:pt x="557212" y="705418"/>
                      </a:lnTo>
                      <a:lnTo>
                        <a:pt x="533400" y="607788"/>
                      </a:lnTo>
                      <a:lnTo>
                        <a:pt x="371476" y="529206"/>
                      </a:lnTo>
                      <a:lnTo>
                        <a:pt x="319088" y="526826"/>
                      </a:lnTo>
                      <a:lnTo>
                        <a:pt x="288132" y="498250"/>
                      </a:lnTo>
                      <a:lnTo>
                        <a:pt x="290512" y="383950"/>
                      </a:lnTo>
                      <a:lnTo>
                        <a:pt x="233364" y="310132"/>
                      </a:lnTo>
                      <a:lnTo>
                        <a:pt x="178592" y="314894"/>
                      </a:lnTo>
                      <a:lnTo>
                        <a:pt x="11088" y="220302"/>
                      </a:lnTo>
                      <a:lnTo>
                        <a:pt x="22860" y="132014"/>
                      </a:lnTo>
                      <a:lnTo>
                        <a:pt x="0" y="63434"/>
                      </a:lnTo>
                      <a:lnTo>
                        <a:pt x="4078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5" name="フリーフォーム: 図形 1464">
                  <a:extLst>
                    <a:ext uri="{FF2B5EF4-FFF2-40B4-BE49-F238E27FC236}">
                      <a16:creationId xmlns:a16="http://schemas.microsoft.com/office/drawing/2014/main" id="{047E0A2A-6EEA-45FB-9B76-C61E45A8A536}"/>
                    </a:ext>
                  </a:extLst>
                </p:cNvPr>
                <p:cNvSpPr/>
                <p:nvPr/>
              </p:nvSpPr>
              <p:spPr>
                <a:xfrm>
                  <a:off x="34048812" y="24251306"/>
                  <a:ext cx="403136" cy="347032"/>
                </a:xfrm>
                <a:custGeom>
                  <a:avLst/>
                  <a:gdLst>
                    <a:gd name="connsiteX0" fmla="*/ 226308 w 403136"/>
                    <a:gd name="connsiteY0" fmla="*/ 0 h 347032"/>
                    <a:gd name="connsiteX1" fmla="*/ 279288 w 403136"/>
                    <a:gd name="connsiteY1" fmla="*/ 73162 h 347032"/>
                    <a:gd name="connsiteX2" fmla="*/ 400732 w 403136"/>
                    <a:gd name="connsiteY2" fmla="*/ 268426 h 347032"/>
                    <a:gd name="connsiteX3" fmla="*/ 403112 w 403136"/>
                    <a:gd name="connsiteY3" fmla="*/ 347006 h 347032"/>
                    <a:gd name="connsiteX4" fmla="*/ 403136 w 403136"/>
                    <a:gd name="connsiteY4" fmla="*/ 347032 h 347032"/>
                    <a:gd name="connsiteX5" fmla="*/ 355488 w 403136"/>
                    <a:gd name="connsiteY5" fmla="*/ 299382 h 347032"/>
                    <a:gd name="connsiteX6" fmla="*/ 329292 w 403136"/>
                    <a:gd name="connsiteY6" fmla="*/ 277950 h 347032"/>
                    <a:gd name="connsiteX7" fmla="*/ 291196 w 403136"/>
                    <a:gd name="connsiteY7" fmla="*/ 308906 h 347032"/>
                    <a:gd name="connsiteX8" fmla="*/ 243568 w 403136"/>
                    <a:gd name="connsiteY8" fmla="*/ 270806 h 347032"/>
                    <a:gd name="connsiteX9" fmla="*/ 184036 w 403136"/>
                    <a:gd name="connsiteY9" fmla="*/ 292238 h 347032"/>
                    <a:gd name="connsiteX10" fmla="*/ 169752 w 403136"/>
                    <a:gd name="connsiteY10" fmla="*/ 266044 h 347032"/>
                    <a:gd name="connsiteX11" fmla="*/ 105456 w 403136"/>
                    <a:gd name="connsiteY11" fmla="*/ 266044 h 347032"/>
                    <a:gd name="connsiteX12" fmla="*/ 3064 w 403136"/>
                    <a:gd name="connsiteY12" fmla="*/ 185082 h 347032"/>
                    <a:gd name="connsiteX13" fmla="*/ 0 w 403136"/>
                    <a:gd name="connsiteY13" fmla="*/ 153770 h 347032"/>
                    <a:gd name="connsiteX14" fmla="*/ 58308 w 403136"/>
                    <a:gd name="connsiteY14" fmla="*/ 163174 h 347032"/>
                    <a:gd name="connsiteX15" fmla="*/ 134508 w 403136"/>
                    <a:gd name="connsiteY15" fmla="*/ 56494 h 347032"/>
                    <a:gd name="connsiteX16" fmla="*/ 226308 w 403136"/>
                    <a:gd name="connsiteY16" fmla="*/ 0 h 347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03136" h="347032">
                      <a:moveTo>
                        <a:pt x="226308" y="0"/>
                      </a:moveTo>
                      <a:lnTo>
                        <a:pt x="279288" y="73162"/>
                      </a:lnTo>
                      <a:lnTo>
                        <a:pt x="400732" y="268426"/>
                      </a:lnTo>
                      <a:cubicBezTo>
                        <a:pt x="401524" y="294618"/>
                        <a:pt x="402320" y="320814"/>
                        <a:pt x="403112" y="347006"/>
                      </a:cubicBezTo>
                      <a:lnTo>
                        <a:pt x="403136" y="347032"/>
                      </a:lnTo>
                      <a:lnTo>
                        <a:pt x="355488" y="299382"/>
                      </a:lnTo>
                      <a:lnTo>
                        <a:pt x="329292" y="277950"/>
                      </a:lnTo>
                      <a:lnTo>
                        <a:pt x="291196" y="308906"/>
                      </a:lnTo>
                      <a:lnTo>
                        <a:pt x="243568" y="270806"/>
                      </a:lnTo>
                      <a:lnTo>
                        <a:pt x="184036" y="292238"/>
                      </a:lnTo>
                      <a:lnTo>
                        <a:pt x="169752" y="266044"/>
                      </a:lnTo>
                      <a:lnTo>
                        <a:pt x="105456" y="266044"/>
                      </a:lnTo>
                      <a:lnTo>
                        <a:pt x="3064" y="185082"/>
                      </a:lnTo>
                      <a:lnTo>
                        <a:pt x="0" y="153770"/>
                      </a:lnTo>
                      <a:lnTo>
                        <a:pt x="58308" y="163174"/>
                      </a:lnTo>
                      <a:lnTo>
                        <a:pt x="134508" y="56494"/>
                      </a:lnTo>
                      <a:lnTo>
                        <a:pt x="22630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6" name="フリーフォーム: 図形 1465">
                  <a:extLst>
                    <a:ext uri="{FF2B5EF4-FFF2-40B4-BE49-F238E27FC236}">
                      <a16:creationId xmlns:a16="http://schemas.microsoft.com/office/drawing/2014/main" id="{86445ABE-B74B-4F29-A57A-075F50987E36}"/>
                    </a:ext>
                  </a:extLst>
                </p:cNvPr>
                <p:cNvSpPr/>
                <p:nvPr/>
              </p:nvSpPr>
              <p:spPr>
                <a:xfrm>
                  <a:off x="32633224" y="24143670"/>
                  <a:ext cx="739996" cy="649906"/>
                </a:xfrm>
                <a:custGeom>
                  <a:avLst/>
                  <a:gdLst>
                    <a:gd name="connsiteX0" fmla="*/ 527718 w 739996"/>
                    <a:gd name="connsiteY0" fmla="*/ 0 h 649906"/>
                    <a:gd name="connsiteX1" fmla="*/ 656838 w 739996"/>
                    <a:gd name="connsiteY1" fmla="*/ 112278 h 649906"/>
                    <a:gd name="connsiteX2" fmla="*/ 632840 w 739996"/>
                    <a:gd name="connsiteY2" fmla="*/ 149842 h 649906"/>
                    <a:gd name="connsiteX3" fmla="*/ 670940 w 739996"/>
                    <a:gd name="connsiteY3" fmla="*/ 180798 h 649906"/>
                    <a:gd name="connsiteX4" fmla="*/ 699514 w 739996"/>
                    <a:gd name="connsiteY4" fmla="*/ 192706 h 649906"/>
                    <a:gd name="connsiteX5" fmla="*/ 739996 w 739996"/>
                    <a:gd name="connsiteY5" fmla="*/ 211754 h 649906"/>
                    <a:gd name="connsiteX6" fmla="*/ 730470 w 739996"/>
                    <a:gd name="connsiteY6" fmla="*/ 252236 h 649906"/>
                    <a:gd name="connsiteX7" fmla="*/ 637600 w 739996"/>
                    <a:gd name="connsiteY7" fmla="*/ 226042 h 649906"/>
                    <a:gd name="connsiteX8" fmla="*/ 618552 w 739996"/>
                    <a:gd name="connsiteY8" fmla="*/ 302242 h 649906"/>
                    <a:gd name="connsiteX9" fmla="*/ 604264 w 739996"/>
                    <a:gd name="connsiteY9" fmla="*/ 345106 h 649906"/>
                    <a:gd name="connsiteX10" fmla="*/ 592356 w 739996"/>
                    <a:gd name="connsiteY10" fmla="*/ 359394 h 649906"/>
                    <a:gd name="connsiteX11" fmla="*/ 585214 w 739996"/>
                    <a:gd name="connsiteY11" fmla="*/ 387968 h 649906"/>
                    <a:gd name="connsiteX12" fmla="*/ 509014 w 739996"/>
                    <a:gd name="connsiteY12" fmla="*/ 499886 h 649906"/>
                    <a:gd name="connsiteX13" fmla="*/ 575688 w 739996"/>
                    <a:gd name="connsiteY13" fmla="*/ 523698 h 649906"/>
                    <a:gd name="connsiteX14" fmla="*/ 575688 w 739996"/>
                    <a:gd name="connsiteY14" fmla="*/ 549894 h 649906"/>
                    <a:gd name="connsiteX15" fmla="*/ 618552 w 739996"/>
                    <a:gd name="connsiteY15" fmla="*/ 590374 h 649906"/>
                    <a:gd name="connsiteX16" fmla="*/ 610162 w 739996"/>
                    <a:gd name="connsiteY16" fmla="*/ 642810 h 649906"/>
                    <a:gd name="connsiteX17" fmla="*/ 499488 w 739996"/>
                    <a:gd name="connsiteY17" fmla="*/ 614186 h 649906"/>
                    <a:gd name="connsiteX18" fmla="*/ 497108 w 739996"/>
                    <a:gd name="connsiteY18" fmla="*/ 649906 h 649906"/>
                    <a:gd name="connsiteX19" fmla="*/ 413764 w 739996"/>
                    <a:gd name="connsiteY19" fmla="*/ 604662 h 649906"/>
                    <a:gd name="connsiteX20" fmla="*/ 339944 w 739996"/>
                    <a:gd name="connsiteY20" fmla="*/ 623710 h 649906"/>
                    <a:gd name="connsiteX21" fmla="*/ 325656 w 739996"/>
                    <a:gd name="connsiteY21" fmla="*/ 583230 h 649906"/>
                    <a:gd name="connsiteX22" fmla="*/ 304226 w 739996"/>
                    <a:gd name="connsiteY22" fmla="*/ 552274 h 649906"/>
                    <a:gd name="connsiteX23" fmla="*/ 242314 w 739996"/>
                    <a:gd name="connsiteY23" fmla="*/ 549894 h 649906"/>
                    <a:gd name="connsiteX24" fmla="*/ 232788 w 739996"/>
                    <a:gd name="connsiteY24" fmla="*/ 528462 h 649906"/>
                    <a:gd name="connsiteX25" fmla="*/ 182782 w 739996"/>
                    <a:gd name="connsiteY25" fmla="*/ 507030 h 649906"/>
                    <a:gd name="connsiteX26" fmla="*/ 163732 w 739996"/>
                    <a:gd name="connsiteY26" fmla="*/ 468930 h 649906"/>
                    <a:gd name="connsiteX27" fmla="*/ 128014 w 739996"/>
                    <a:gd name="connsiteY27" fmla="*/ 449880 h 649906"/>
                    <a:gd name="connsiteX28" fmla="*/ 123252 w 739996"/>
                    <a:gd name="connsiteY28" fmla="*/ 426068 h 649906"/>
                    <a:gd name="connsiteX29" fmla="*/ 85152 w 739996"/>
                    <a:gd name="connsiteY29" fmla="*/ 418924 h 649906"/>
                    <a:gd name="connsiteX30" fmla="*/ 70864 w 739996"/>
                    <a:gd name="connsiteY30" fmla="*/ 392730 h 649906"/>
                    <a:gd name="connsiteX31" fmla="*/ 0 w 739996"/>
                    <a:gd name="connsiteY31" fmla="*/ 306460 h 649906"/>
                    <a:gd name="connsiteX32" fmla="*/ 10856 w 739996"/>
                    <a:gd name="connsiteY32" fmla="*/ 301290 h 649906"/>
                    <a:gd name="connsiteX33" fmla="*/ 26096 w 739996"/>
                    <a:gd name="connsiteY33" fmla="*/ 202230 h 649906"/>
                    <a:gd name="connsiteX34" fmla="*/ 12322 w 739996"/>
                    <a:gd name="connsiteY34" fmla="*/ 160906 h 649906"/>
                    <a:gd name="connsiteX35" fmla="*/ 99440 w 739996"/>
                    <a:gd name="connsiteY35" fmla="*/ 159368 h 649906"/>
                    <a:gd name="connsiteX36" fmla="*/ 125632 w 739996"/>
                    <a:gd name="connsiteY36" fmla="*/ 199850 h 649906"/>
                    <a:gd name="connsiteX37" fmla="*/ 161352 w 739996"/>
                    <a:gd name="connsiteY37" fmla="*/ 192706 h 649906"/>
                    <a:gd name="connsiteX38" fmla="*/ 225644 w 739996"/>
                    <a:gd name="connsiteY38" fmla="*/ 218898 h 649906"/>
                    <a:gd name="connsiteX39" fmla="*/ 268508 w 739996"/>
                    <a:gd name="connsiteY39" fmla="*/ 211754 h 649906"/>
                    <a:gd name="connsiteX40" fmla="*/ 332800 w 739996"/>
                    <a:gd name="connsiteY40" fmla="*/ 126030 h 649906"/>
                    <a:gd name="connsiteX41" fmla="*/ 356614 w 739996"/>
                    <a:gd name="connsiteY41" fmla="*/ 161750 h 649906"/>
                    <a:gd name="connsiteX42" fmla="*/ 413764 w 739996"/>
                    <a:gd name="connsiteY42" fmla="*/ 133174 h 649906"/>
                    <a:gd name="connsiteX43" fmla="*/ 501870 w 739996"/>
                    <a:gd name="connsiteY43" fmla="*/ 137936 h 649906"/>
                    <a:gd name="connsiteX44" fmla="*/ 463770 w 739996"/>
                    <a:gd name="connsiteY44" fmla="*/ 87930 h 649906"/>
                    <a:gd name="connsiteX45" fmla="*/ 527718 w 739996"/>
                    <a:gd name="connsiteY45" fmla="*/ 0 h 649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739996" h="649906">
                      <a:moveTo>
                        <a:pt x="527718" y="0"/>
                      </a:moveTo>
                      <a:lnTo>
                        <a:pt x="656838" y="112278"/>
                      </a:lnTo>
                      <a:lnTo>
                        <a:pt x="632840" y="149842"/>
                      </a:lnTo>
                      <a:lnTo>
                        <a:pt x="670940" y="180798"/>
                      </a:lnTo>
                      <a:lnTo>
                        <a:pt x="699514" y="192706"/>
                      </a:lnTo>
                      <a:lnTo>
                        <a:pt x="739996" y="211754"/>
                      </a:lnTo>
                      <a:lnTo>
                        <a:pt x="730470" y="252236"/>
                      </a:lnTo>
                      <a:lnTo>
                        <a:pt x="637600" y="226042"/>
                      </a:lnTo>
                      <a:lnTo>
                        <a:pt x="618552" y="302242"/>
                      </a:lnTo>
                      <a:lnTo>
                        <a:pt x="604264" y="345106"/>
                      </a:lnTo>
                      <a:lnTo>
                        <a:pt x="592356" y="359394"/>
                      </a:lnTo>
                      <a:lnTo>
                        <a:pt x="585214" y="387968"/>
                      </a:lnTo>
                      <a:lnTo>
                        <a:pt x="509014" y="499886"/>
                      </a:lnTo>
                      <a:lnTo>
                        <a:pt x="575688" y="523698"/>
                      </a:lnTo>
                      <a:lnTo>
                        <a:pt x="575688" y="549894"/>
                      </a:lnTo>
                      <a:lnTo>
                        <a:pt x="618552" y="590374"/>
                      </a:lnTo>
                      <a:lnTo>
                        <a:pt x="610162" y="642810"/>
                      </a:lnTo>
                      <a:lnTo>
                        <a:pt x="499488" y="614186"/>
                      </a:lnTo>
                      <a:lnTo>
                        <a:pt x="497108" y="649906"/>
                      </a:lnTo>
                      <a:lnTo>
                        <a:pt x="413764" y="604662"/>
                      </a:lnTo>
                      <a:lnTo>
                        <a:pt x="339944" y="623710"/>
                      </a:lnTo>
                      <a:lnTo>
                        <a:pt x="325656" y="583230"/>
                      </a:lnTo>
                      <a:lnTo>
                        <a:pt x="304226" y="552274"/>
                      </a:lnTo>
                      <a:lnTo>
                        <a:pt x="242314" y="549894"/>
                      </a:lnTo>
                      <a:lnTo>
                        <a:pt x="232788" y="528462"/>
                      </a:lnTo>
                      <a:lnTo>
                        <a:pt x="182782" y="507030"/>
                      </a:lnTo>
                      <a:lnTo>
                        <a:pt x="163732" y="468930"/>
                      </a:lnTo>
                      <a:lnTo>
                        <a:pt x="128014" y="449880"/>
                      </a:lnTo>
                      <a:lnTo>
                        <a:pt x="123252" y="426068"/>
                      </a:lnTo>
                      <a:lnTo>
                        <a:pt x="85152" y="418924"/>
                      </a:lnTo>
                      <a:lnTo>
                        <a:pt x="70864" y="392730"/>
                      </a:lnTo>
                      <a:lnTo>
                        <a:pt x="0" y="306460"/>
                      </a:lnTo>
                      <a:lnTo>
                        <a:pt x="10856" y="301290"/>
                      </a:lnTo>
                      <a:lnTo>
                        <a:pt x="26096" y="202230"/>
                      </a:lnTo>
                      <a:lnTo>
                        <a:pt x="12322" y="160906"/>
                      </a:lnTo>
                      <a:lnTo>
                        <a:pt x="99440" y="159368"/>
                      </a:lnTo>
                      <a:lnTo>
                        <a:pt x="125632" y="199850"/>
                      </a:lnTo>
                      <a:lnTo>
                        <a:pt x="161352" y="192706"/>
                      </a:lnTo>
                      <a:lnTo>
                        <a:pt x="225644" y="218898"/>
                      </a:lnTo>
                      <a:lnTo>
                        <a:pt x="268508" y="211754"/>
                      </a:lnTo>
                      <a:lnTo>
                        <a:pt x="332800" y="126030"/>
                      </a:lnTo>
                      <a:lnTo>
                        <a:pt x="356614" y="161750"/>
                      </a:lnTo>
                      <a:lnTo>
                        <a:pt x="413764" y="133174"/>
                      </a:lnTo>
                      <a:lnTo>
                        <a:pt x="501870" y="137936"/>
                      </a:lnTo>
                      <a:lnTo>
                        <a:pt x="463770" y="87930"/>
                      </a:lnTo>
                      <a:lnTo>
                        <a:pt x="52771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7" name="フリーフォーム: 図形 1466">
                  <a:extLst>
                    <a:ext uri="{FF2B5EF4-FFF2-40B4-BE49-F238E27FC236}">
                      <a16:creationId xmlns:a16="http://schemas.microsoft.com/office/drawing/2014/main" id="{E70D8FF8-29B3-4C73-9486-C61D003B332A}"/>
                    </a:ext>
                  </a:extLst>
                </p:cNvPr>
                <p:cNvSpPr/>
                <p:nvPr/>
              </p:nvSpPr>
              <p:spPr>
                <a:xfrm>
                  <a:off x="32445960" y="24450130"/>
                  <a:ext cx="451068" cy="603002"/>
                </a:xfrm>
                <a:custGeom>
                  <a:avLst/>
                  <a:gdLst>
                    <a:gd name="connsiteX0" fmla="*/ 187264 w 451068"/>
                    <a:gd name="connsiteY0" fmla="*/ 0 h 603002"/>
                    <a:gd name="connsiteX1" fmla="*/ 258128 w 451068"/>
                    <a:gd name="connsiteY1" fmla="*/ 86270 h 603002"/>
                    <a:gd name="connsiteX2" fmla="*/ 272416 w 451068"/>
                    <a:gd name="connsiteY2" fmla="*/ 112464 h 603002"/>
                    <a:gd name="connsiteX3" fmla="*/ 310516 w 451068"/>
                    <a:gd name="connsiteY3" fmla="*/ 119608 h 603002"/>
                    <a:gd name="connsiteX4" fmla="*/ 315278 w 451068"/>
                    <a:gd name="connsiteY4" fmla="*/ 143420 h 603002"/>
                    <a:gd name="connsiteX5" fmla="*/ 350996 w 451068"/>
                    <a:gd name="connsiteY5" fmla="*/ 162470 h 603002"/>
                    <a:gd name="connsiteX6" fmla="*/ 370046 w 451068"/>
                    <a:gd name="connsiteY6" fmla="*/ 200570 h 603002"/>
                    <a:gd name="connsiteX7" fmla="*/ 420052 w 451068"/>
                    <a:gd name="connsiteY7" fmla="*/ 222002 h 603002"/>
                    <a:gd name="connsiteX8" fmla="*/ 429578 w 451068"/>
                    <a:gd name="connsiteY8" fmla="*/ 243434 h 603002"/>
                    <a:gd name="connsiteX9" fmla="*/ 451068 w 451068"/>
                    <a:gd name="connsiteY9" fmla="*/ 244260 h 603002"/>
                    <a:gd name="connsiteX10" fmla="*/ 448628 w 451068"/>
                    <a:gd name="connsiteY10" fmla="*/ 283914 h 603002"/>
                    <a:gd name="connsiteX11" fmla="*/ 405764 w 451068"/>
                    <a:gd name="connsiteY11" fmla="*/ 300582 h 603002"/>
                    <a:gd name="connsiteX12" fmla="*/ 396240 w 451068"/>
                    <a:gd name="connsiteY12" fmla="*/ 429170 h 603002"/>
                    <a:gd name="connsiteX13" fmla="*/ 343852 w 451068"/>
                    <a:gd name="connsiteY13" fmla="*/ 476794 h 603002"/>
                    <a:gd name="connsiteX14" fmla="*/ 327184 w 451068"/>
                    <a:gd name="connsiteY14" fmla="*/ 555376 h 603002"/>
                    <a:gd name="connsiteX15" fmla="*/ 200978 w 451068"/>
                    <a:gd name="connsiteY15" fmla="*/ 562520 h 603002"/>
                    <a:gd name="connsiteX16" fmla="*/ 181928 w 451068"/>
                    <a:gd name="connsiteY16" fmla="*/ 603002 h 603002"/>
                    <a:gd name="connsiteX17" fmla="*/ 79534 w 451068"/>
                    <a:gd name="connsiteY17" fmla="*/ 545850 h 603002"/>
                    <a:gd name="connsiteX18" fmla="*/ 81916 w 451068"/>
                    <a:gd name="connsiteY18" fmla="*/ 505370 h 603002"/>
                    <a:gd name="connsiteX19" fmla="*/ 58104 w 451068"/>
                    <a:gd name="connsiteY19" fmla="*/ 502990 h 603002"/>
                    <a:gd name="connsiteX20" fmla="*/ 3432 w 451068"/>
                    <a:gd name="connsiteY20" fmla="*/ 549660 h 603002"/>
                    <a:gd name="connsiteX21" fmla="*/ 0 w 451068"/>
                    <a:gd name="connsiteY21" fmla="*/ 467270 h 603002"/>
                    <a:gd name="connsiteX22" fmla="*/ 91440 w 451068"/>
                    <a:gd name="connsiteY22" fmla="*/ 345350 h 603002"/>
                    <a:gd name="connsiteX23" fmla="*/ 83820 w 451068"/>
                    <a:gd name="connsiteY23" fmla="*/ 284390 h 603002"/>
                    <a:gd name="connsiteX24" fmla="*/ 68580 w 451068"/>
                    <a:gd name="connsiteY24" fmla="*/ 192950 h 603002"/>
                    <a:gd name="connsiteX25" fmla="*/ 38100 w 451068"/>
                    <a:gd name="connsiteY25" fmla="*/ 124370 h 603002"/>
                    <a:gd name="connsiteX26" fmla="*/ 38100 w 451068"/>
                    <a:gd name="connsiteY26" fmla="*/ 71030 h 603002"/>
                    <a:gd name="connsiteX27" fmla="*/ 187264 w 451068"/>
                    <a:gd name="connsiteY27" fmla="*/ 0 h 6030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51068" h="603002">
                      <a:moveTo>
                        <a:pt x="187264" y="0"/>
                      </a:moveTo>
                      <a:lnTo>
                        <a:pt x="258128" y="86270"/>
                      </a:lnTo>
                      <a:lnTo>
                        <a:pt x="272416" y="112464"/>
                      </a:lnTo>
                      <a:lnTo>
                        <a:pt x="310516" y="119608"/>
                      </a:lnTo>
                      <a:lnTo>
                        <a:pt x="315278" y="143420"/>
                      </a:lnTo>
                      <a:lnTo>
                        <a:pt x="350996" y="162470"/>
                      </a:lnTo>
                      <a:lnTo>
                        <a:pt x="370046" y="200570"/>
                      </a:lnTo>
                      <a:lnTo>
                        <a:pt x="420052" y="222002"/>
                      </a:lnTo>
                      <a:lnTo>
                        <a:pt x="429578" y="243434"/>
                      </a:lnTo>
                      <a:lnTo>
                        <a:pt x="451068" y="244260"/>
                      </a:lnTo>
                      <a:lnTo>
                        <a:pt x="448628" y="283914"/>
                      </a:lnTo>
                      <a:lnTo>
                        <a:pt x="405764" y="300582"/>
                      </a:lnTo>
                      <a:lnTo>
                        <a:pt x="396240" y="429170"/>
                      </a:lnTo>
                      <a:lnTo>
                        <a:pt x="343852" y="476794"/>
                      </a:lnTo>
                      <a:lnTo>
                        <a:pt x="327184" y="555376"/>
                      </a:lnTo>
                      <a:lnTo>
                        <a:pt x="200978" y="562520"/>
                      </a:lnTo>
                      <a:lnTo>
                        <a:pt x="181928" y="603002"/>
                      </a:lnTo>
                      <a:lnTo>
                        <a:pt x="79534" y="545850"/>
                      </a:lnTo>
                      <a:lnTo>
                        <a:pt x="81916" y="505370"/>
                      </a:lnTo>
                      <a:lnTo>
                        <a:pt x="58104" y="502990"/>
                      </a:lnTo>
                      <a:lnTo>
                        <a:pt x="3432" y="549660"/>
                      </a:lnTo>
                      <a:lnTo>
                        <a:pt x="0" y="467270"/>
                      </a:lnTo>
                      <a:lnTo>
                        <a:pt x="91440" y="345350"/>
                      </a:lnTo>
                      <a:lnTo>
                        <a:pt x="83820" y="284390"/>
                      </a:lnTo>
                      <a:lnTo>
                        <a:pt x="68580" y="192950"/>
                      </a:lnTo>
                      <a:lnTo>
                        <a:pt x="38100" y="124370"/>
                      </a:lnTo>
                      <a:lnTo>
                        <a:pt x="38100" y="71030"/>
                      </a:lnTo>
                      <a:lnTo>
                        <a:pt x="18726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8" name="フリーフォーム: 図形 1467">
                  <a:extLst>
                    <a:ext uri="{FF2B5EF4-FFF2-40B4-BE49-F238E27FC236}">
                      <a16:creationId xmlns:a16="http://schemas.microsoft.com/office/drawing/2014/main" id="{55449491-ABD9-4DBF-9AB6-58C536C4C9AA}"/>
                    </a:ext>
                  </a:extLst>
                </p:cNvPr>
                <p:cNvSpPr/>
                <p:nvPr/>
              </p:nvSpPr>
              <p:spPr>
                <a:xfrm>
                  <a:off x="32788296" y="24694390"/>
                  <a:ext cx="513484" cy="537334"/>
                </a:xfrm>
                <a:custGeom>
                  <a:avLst/>
                  <a:gdLst>
                    <a:gd name="connsiteX0" fmla="*/ 108732 w 513484"/>
                    <a:gd name="connsiteY0" fmla="*/ 0 h 537334"/>
                    <a:gd name="connsiteX1" fmla="*/ 149154 w 513484"/>
                    <a:gd name="connsiteY1" fmla="*/ 1554 h 537334"/>
                    <a:gd name="connsiteX2" fmla="*/ 170584 w 513484"/>
                    <a:gd name="connsiteY2" fmla="*/ 32510 h 537334"/>
                    <a:gd name="connsiteX3" fmla="*/ 184872 w 513484"/>
                    <a:gd name="connsiteY3" fmla="*/ 72990 h 537334"/>
                    <a:gd name="connsiteX4" fmla="*/ 258692 w 513484"/>
                    <a:gd name="connsiteY4" fmla="*/ 53942 h 537334"/>
                    <a:gd name="connsiteX5" fmla="*/ 342036 w 513484"/>
                    <a:gd name="connsiteY5" fmla="*/ 99186 h 537334"/>
                    <a:gd name="connsiteX6" fmla="*/ 344416 w 513484"/>
                    <a:gd name="connsiteY6" fmla="*/ 63466 h 537334"/>
                    <a:gd name="connsiteX7" fmla="*/ 455090 w 513484"/>
                    <a:gd name="connsiteY7" fmla="*/ 92090 h 537334"/>
                    <a:gd name="connsiteX8" fmla="*/ 453954 w 513484"/>
                    <a:gd name="connsiteY8" fmla="*/ 99186 h 537334"/>
                    <a:gd name="connsiteX9" fmla="*/ 489672 w 513484"/>
                    <a:gd name="connsiteY9" fmla="*/ 127760 h 537334"/>
                    <a:gd name="connsiteX10" fmla="*/ 489672 w 513484"/>
                    <a:gd name="connsiteY10" fmla="*/ 130142 h 537334"/>
                    <a:gd name="connsiteX11" fmla="*/ 513484 w 513484"/>
                    <a:gd name="connsiteY11" fmla="*/ 194434 h 537334"/>
                    <a:gd name="connsiteX12" fmla="*/ 473004 w 513484"/>
                    <a:gd name="connsiteY12" fmla="*/ 239678 h 537334"/>
                    <a:gd name="connsiteX13" fmla="*/ 477768 w 513484"/>
                    <a:gd name="connsiteY13" fmla="*/ 325404 h 537334"/>
                    <a:gd name="connsiteX14" fmla="*/ 449192 w 513484"/>
                    <a:gd name="connsiteY14" fmla="*/ 375410 h 537334"/>
                    <a:gd name="connsiteX15" fmla="*/ 430142 w 513484"/>
                    <a:gd name="connsiteY15" fmla="*/ 442086 h 537334"/>
                    <a:gd name="connsiteX16" fmla="*/ 434904 w 513484"/>
                    <a:gd name="connsiteY16" fmla="*/ 537334 h 537334"/>
                    <a:gd name="connsiteX17" fmla="*/ 346798 w 513484"/>
                    <a:gd name="connsiteY17" fmla="*/ 537334 h 537334"/>
                    <a:gd name="connsiteX18" fmla="*/ 311080 w 513484"/>
                    <a:gd name="connsiteY18" fmla="*/ 506378 h 537334"/>
                    <a:gd name="connsiteX19" fmla="*/ 211068 w 513484"/>
                    <a:gd name="connsiteY19" fmla="*/ 403986 h 537334"/>
                    <a:gd name="connsiteX20" fmla="*/ 165824 w 513484"/>
                    <a:gd name="connsiteY20" fmla="*/ 318260 h 537334"/>
                    <a:gd name="connsiteX21" fmla="*/ 127724 w 513484"/>
                    <a:gd name="connsiteY21" fmla="*/ 296830 h 537334"/>
                    <a:gd name="connsiteX22" fmla="*/ 56284 w 513484"/>
                    <a:gd name="connsiteY22" fmla="*/ 239678 h 537334"/>
                    <a:gd name="connsiteX23" fmla="*/ 0 w 513484"/>
                    <a:gd name="connsiteY23" fmla="*/ 239678 h 537334"/>
                    <a:gd name="connsiteX24" fmla="*/ 1516 w 513484"/>
                    <a:gd name="connsiteY24" fmla="*/ 232534 h 537334"/>
                    <a:gd name="connsiteX25" fmla="*/ 53904 w 513484"/>
                    <a:gd name="connsiteY25" fmla="*/ 184910 h 537334"/>
                    <a:gd name="connsiteX26" fmla="*/ 63428 w 513484"/>
                    <a:gd name="connsiteY26" fmla="*/ 56322 h 537334"/>
                    <a:gd name="connsiteX27" fmla="*/ 106292 w 513484"/>
                    <a:gd name="connsiteY27" fmla="*/ 39654 h 537334"/>
                    <a:gd name="connsiteX28" fmla="*/ 108732 w 513484"/>
                    <a:gd name="connsiteY28" fmla="*/ 0 h 53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513484" h="537334">
                      <a:moveTo>
                        <a:pt x="108732" y="0"/>
                      </a:moveTo>
                      <a:lnTo>
                        <a:pt x="149154" y="1554"/>
                      </a:lnTo>
                      <a:lnTo>
                        <a:pt x="170584" y="32510"/>
                      </a:lnTo>
                      <a:lnTo>
                        <a:pt x="184872" y="72990"/>
                      </a:lnTo>
                      <a:lnTo>
                        <a:pt x="258692" y="53942"/>
                      </a:lnTo>
                      <a:lnTo>
                        <a:pt x="342036" y="99186"/>
                      </a:lnTo>
                      <a:lnTo>
                        <a:pt x="344416" y="63466"/>
                      </a:lnTo>
                      <a:lnTo>
                        <a:pt x="455090" y="92090"/>
                      </a:lnTo>
                      <a:lnTo>
                        <a:pt x="453954" y="99186"/>
                      </a:lnTo>
                      <a:lnTo>
                        <a:pt x="489672" y="127760"/>
                      </a:lnTo>
                      <a:lnTo>
                        <a:pt x="489672" y="130142"/>
                      </a:lnTo>
                      <a:lnTo>
                        <a:pt x="513484" y="194434"/>
                      </a:lnTo>
                      <a:lnTo>
                        <a:pt x="473004" y="239678"/>
                      </a:lnTo>
                      <a:lnTo>
                        <a:pt x="477768" y="325404"/>
                      </a:lnTo>
                      <a:lnTo>
                        <a:pt x="449192" y="375410"/>
                      </a:lnTo>
                      <a:lnTo>
                        <a:pt x="430142" y="442086"/>
                      </a:lnTo>
                      <a:lnTo>
                        <a:pt x="434904" y="537334"/>
                      </a:lnTo>
                      <a:lnTo>
                        <a:pt x="346798" y="537334"/>
                      </a:lnTo>
                      <a:lnTo>
                        <a:pt x="311080" y="506378"/>
                      </a:lnTo>
                      <a:lnTo>
                        <a:pt x="211068" y="403986"/>
                      </a:lnTo>
                      <a:lnTo>
                        <a:pt x="165824" y="318260"/>
                      </a:lnTo>
                      <a:lnTo>
                        <a:pt x="127724" y="296830"/>
                      </a:lnTo>
                      <a:lnTo>
                        <a:pt x="56284" y="239678"/>
                      </a:lnTo>
                      <a:lnTo>
                        <a:pt x="0" y="239678"/>
                      </a:lnTo>
                      <a:lnTo>
                        <a:pt x="1516" y="232534"/>
                      </a:lnTo>
                      <a:lnTo>
                        <a:pt x="53904" y="184910"/>
                      </a:lnTo>
                      <a:lnTo>
                        <a:pt x="63428" y="56322"/>
                      </a:lnTo>
                      <a:lnTo>
                        <a:pt x="106292" y="39654"/>
                      </a:lnTo>
                      <a:lnTo>
                        <a:pt x="10873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9" name="フリーフォーム: 図形 1468">
                  <a:extLst>
                    <a:ext uri="{FF2B5EF4-FFF2-40B4-BE49-F238E27FC236}">
                      <a16:creationId xmlns:a16="http://schemas.microsoft.com/office/drawing/2014/main" id="{471B509D-9288-45A4-95FE-4A638B1A8ECD}"/>
                    </a:ext>
                  </a:extLst>
                </p:cNvPr>
                <p:cNvSpPr/>
                <p:nvPr/>
              </p:nvSpPr>
              <p:spPr>
                <a:xfrm>
                  <a:off x="32407860" y="24934068"/>
                  <a:ext cx="886778" cy="1278732"/>
                </a:xfrm>
                <a:custGeom>
                  <a:avLst/>
                  <a:gdLst>
                    <a:gd name="connsiteX0" fmla="*/ 380436 w 886778"/>
                    <a:gd name="connsiteY0" fmla="*/ 0 h 1278732"/>
                    <a:gd name="connsiteX1" fmla="*/ 436720 w 886778"/>
                    <a:gd name="connsiteY1" fmla="*/ 0 h 1278732"/>
                    <a:gd name="connsiteX2" fmla="*/ 508160 w 886778"/>
                    <a:gd name="connsiteY2" fmla="*/ 57152 h 1278732"/>
                    <a:gd name="connsiteX3" fmla="*/ 546260 w 886778"/>
                    <a:gd name="connsiteY3" fmla="*/ 78582 h 1278732"/>
                    <a:gd name="connsiteX4" fmla="*/ 591504 w 886778"/>
                    <a:gd name="connsiteY4" fmla="*/ 164308 h 1278732"/>
                    <a:gd name="connsiteX5" fmla="*/ 691516 w 886778"/>
                    <a:gd name="connsiteY5" fmla="*/ 266700 h 1278732"/>
                    <a:gd name="connsiteX6" fmla="*/ 727234 w 886778"/>
                    <a:gd name="connsiteY6" fmla="*/ 297656 h 1278732"/>
                    <a:gd name="connsiteX7" fmla="*/ 815340 w 886778"/>
                    <a:gd name="connsiteY7" fmla="*/ 297656 h 1278732"/>
                    <a:gd name="connsiteX8" fmla="*/ 815158 w 886778"/>
                    <a:gd name="connsiteY8" fmla="*/ 294014 h 1278732"/>
                    <a:gd name="connsiteX9" fmla="*/ 817720 w 886778"/>
                    <a:gd name="connsiteY9" fmla="*/ 297656 h 1278732"/>
                    <a:gd name="connsiteX10" fmla="*/ 798672 w 886778"/>
                    <a:gd name="connsiteY10" fmla="*/ 354808 h 1278732"/>
                    <a:gd name="connsiteX11" fmla="*/ 779620 w 886778"/>
                    <a:gd name="connsiteY11" fmla="*/ 383382 h 1278732"/>
                    <a:gd name="connsiteX12" fmla="*/ 782004 w 886778"/>
                    <a:gd name="connsiteY12" fmla="*/ 442912 h 1278732"/>
                    <a:gd name="connsiteX13" fmla="*/ 836772 w 886778"/>
                    <a:gd name="connsiteY13" fmla="*/ 440532 h 1278732"/>
                    <a:gd name="connsiteX14" fmla="*/ 862964 w 886778"/>
                    <a:gd name="connsiteY14" fmla="*/ 492920 h 1278732"/>
                    <a:gd name="connsiteX15" fmla="*/ 860584 w 886778"/>
                    <a:gd name="connsiteY15" fmla="*/ 547688 h 1278732"/>
                    <a:gd name="connsiteX16" fmla="*/ 886778 w 886778"/>
                    <a:gd name="connsiteY16" fmla="*/ 604838 h 1278732"/>
                    <a:gd name="connsiteX17" fmla="*/ 870108 w 886778"/>
                    <a:gd name="connsiteY17" fmla="*/ 831056 h 1278732"/>
                    <a:gd name="connsiteX18" fmla="*/ 867728 w 886778"/>
                    <a:gd name="connsiteY18" fmla="*/ 852488 h 1278732"/>
                    <a:gd name="connsiteX19" fmla="*/ 846296 w 886778"/>
                    <a:gd name="connsiteY19" fmla="*/ 881064 h 1278732"/>
                    <a:gd name="connsiteX20" fmla="*/ 841534 w 886778"/>
                    <a:gd name="connsiteY20" fmla="*/ 907256 h 1278732"/>
                    <a:gd name="connsiteX21" fmla="*/ 877252 w 886778"/>
                    <a:gd name="connsiteY21" fmla="*/ 952500 h 1278732"/>
                    <a:gd name="connsiteX22" fmla="*/ 880550 w 886778"/>
                    <a:gd name="connsiteY22" fmla="*/ 956730 h 1278732"/>
                    <a:gd name="connsiteX23" fmla="*/ 876300 w 886778"/>
                    <a:gd name="connsiteY23" fmla="*/ 958692 h 1278732"/>
                    <a:gd name="connsiteX24" fmla="*/ 853440 w 886778"/>
                    <a:gd name="connsiteY24" fmla="*/ 1118712 h 1278732"/>
                    <a:gd name="connsiteX25" fmla="*/ 769620 w 886778"/>
                    <a:gd name="connsiteY25" fmla="*/ 1179672 h 1278732"/>
                    <a:gd name="connsiteX26" fmla="*/ 655320 w 886778"/>
                    <a:gd name="connsiteY26" fmla="*/ 1278732 h 1278732"/>
                    <a:gd name="connsiteX27" fmla="*/ 579120 w 886778"/>
                    <a:gd name="connsiteY27" fmla="*/ 1278732 h 1278732"/>
                    <a:gd name="connsiteX28" fmla="*/ 609600 w 886778"/>
                    <a:gd name="connsiteY28" fmla="*/ 1156812 h 1278732"/>
                    <a:gd name="connsiteX29" fmla="*/ 518160 w 886778"/>
                    <a:gd name="connsiteY29" fmla="*/ 1027272 h 1278732"/>
                    <a:gd name="connsiteX30" fmla="*/ 403860 w 886778"/>
                    <a:gd name="connsiteY30" fmla="*/ 1004412 h 1278732"/>
                    <a:gd name="connsiteX31" fmla="*/ 335280 w 886778"/>
                    <a:gd name="connsiteY31" fmla="*/ 1072992 h 1278732"/>
                    <a:gd name="connsiteX32" fmla="*/ 266700 w 886778"/>
                    <a:gd name="connsiteY32" fmla="*/ 1034892 h 1278732"/>
                    <a:gd name="connsiteX33" fmla="*/ 205740 w 886778"/>
                    <a:gd name="connsiteY33" fmla="*/ 1042512 h 1278732"/>
                    <a:gd name="connsiteX34" fmla="*/ 228600 w 886778"/>
                    <a:gd name="connsiteY34" fmla="*/ 1141572 h 1278732"/>
                    <a:gd name="connsiteX35" fmla="*/ 167640 w 886778"/>
                    <a:gd name="connsiteY35" fmla="*/ 1225392 h 1278732"/>
                    <a:gd name="connsiteX36" fmla="*/ 60960 w 886778"/>
                    <a:gd name="connsiteY36" fmla="*/ 1210152 h 1278732"/>
                    <a:gd name="connsiteX37" fmla="*/ 45720 w 886778"/>
                    <a:gd name="connsiteY37" fmla="*/ 1042512 h 1278732"/>
                    <a:gd name="connsiteX38" fmla="*/ 91440 w 886778"/>
                    <a:gd name="connsiteY38" fmla="*/ 996792 h 1278732"/>
                    <a:gd name="connsiteX39" fmla="*/ 76200 w 886778"/>
                    <a:gd name="connsiteY39" fmla="*/ 813912 h 1278732"/>
                    <a:gd name="connsiteX40" fmla="*/ 0 w 886778"/>
                    <a:gd name="connsiteY40" fmla="*/ 798672 h 1278732"/>
                    <a:gd name="connsiteX41" fmla="*/ 0 w 886778"/>
                    <a:gd name="connsiteY41" fmla="*/ 737712 h 1278732"/>
                    <a:gd name="connsiteX42" fmla="*/ 60960 w 886778"/>
                    <a:gd name="connsiteY42" fmla="*/ 676752 h 1278732"/>
                    <a:gd name="connsiteX43" fmla="*/ 83820 w 886778"/>
                    <a:gd name="connsiteY43" fmla="*/ 371952 h 1278732"/>
                    <a:gd name="connsiteX44" fmla="*/ 121920 w 886778"/>
                    <a:gd name="connsiteY44" fmla="*/ 341472 h 1278732"/>
                    <a:gd name="connsiteX45" fmla="*/ 106680 w 886778"/>
                    <a:gd name="connsiteY45" fmla="*/ 227172 h 1278732"/>
                    <a:gd name="connsiteX46" fmla="*/ 45720 w 886778"/>
                    <a:gd name="connsiteY46" fmla="*/ 166212 h 1278732"/>
                    <a:gd name="connsiteX47" fmla="*/ 41532 w 886778"/>
                    <a:gd name="connsiteY47" fmla="*/ 65722 h 1278732"/>
                    <a:gd name="connsiteX48" fmla="*/ 96204 w 886778"/>
                    <a:gd name="connsiteY48" fmla="*/ 19052 h 1278732"/>
                    <a:gd name="connsiteX49" fmla="*/ 120016 w 886778"/>
                    <a:gd name="connsiteY49" fmla="*/ 21432 h 1278732"/>
                    <a:gd name="connsiteX50" fmla="*/ 117634 w 886778"/>
                    <a:gd name="connsiteY50" fmla="*/ 61912 h 1278732"/>
                    <a:gd name="connsiteX51" fmla="*/ 220028 w 886778"/>
                    <a:gd name="connsiteY51" fmla="*/ 119064 h 1278732"/>
                    <a:gd name="connsiteX52" fmla="*/ 239078 w 886778"/>
                    <a:gd name="connsiteY52" fmla="*/ 78582 h 1278732"/>
                    <a:gd name="connsiteX53" fmla="*/ 365284 w 886778"/>
                    <a:gd name="connsiteY53" fmla="*/ 71438 h 1278732"/>
                    <a:gd name="connsiteX54" fmla="*/ 380436 w 886778"/>
                    <a:gd name="connsiteY54" fmla="*/ 0 h 1278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886778" h="1278732">
                      <a:moveTo>
                        <a:pt x="380436" y="0"/>
                      </a:moveTo>
                      <a:lnTo>
                        <a:pt x="436720" y="0"/>
                      </a:lnTo>
                      <a:lnTo>
                        <a:pt x="508160" y="57152"/>
                      </a:lnTo>
                      <a:lnTo>
                        <a:pt x="546260" y="78582"/>
                      </a:lnTo>
                      <a:lnTo>
                        <a:pt x="591504" y="164308"/>
                      </a:lnTo>
                      <a:lnTo>
                        <a:pt x="691516" y="266700"/>
                      </a:lnTo>
                      <a:lnTo>
                        <a:pt x="727234" y="297656"/>
                      </a:lnTo>
                      <a:lnTo>
                        <a:pt x="815340" y="297656"/>
                      </a:lnTo>
                      <a:lnTo>
                        <a:pt x="815158" y="294014"/>
                      </a:lnTo>
                      <a:lnTo>
                        <a:pt x="817720" y="297656"/>
                      </a:lnTo>
                      <a:lnTo>
                        <a:pt x="798672" y="354808"/>
                      </a:lnTo>
                      <a:lnTo>
                        <a:pt x="779620" y="383382"/>
                      </a:lnTo>
                      <a:lnTo>
                        <a:pt x="782004" y="442912"/>
                      </a:lnTo>
                      <a:lnTo>
                        <a:pt x="836772" y="440532"/>
                      </a:lnTo>
                      <a:lnTo>
                        <a:pt x="862964" y="492920"/>
                      </a:lnTo>
                      <a:lnTo>
                        <a:pt x="860584" y="547688"/>
                      </a:lnTo>
                      <a:lnTo>
                        <a:pt x="886778" y="604838"/>
                      </a:lnTo>
                      <a:lnTo>
                        <a:pt x="870108" y="831056"/>
                      </a:lnTo>
                      <a:lnTo>
                        <a:pt x="867728" y="852488"/>
                      </a:lnTo>
                      <a:lnTo>
                        <a:pt x="846296" y="881064"/>
                      </a:lnTo>
                      <a:lnTo>
                        <a:pt x="841534" y="907256"/>
                      </a:lnTo>
                      <a:lnTo>
                        <a:pt x="877252" y="952500"/>
                      </a:lnTo>
                      <a:lnTo>
                        <a:pt x="880550" y="956730"/>
                      </a:lnTo>
                      <a:lnTo>
                        <a:pt x="876300" y="958692"/>
                      </a:lnTo>
                      <a:lnTo>
                        <a:pt x="853440" y="1118712"/>
                      </a:lnTo>
                      <a:lnTo>
                        <a:pt x="769620" y="1179672"/>
                      </a:lnTo>
                      <a:lnTo>
                        <a:pt x="655320" y="1278732"/>
                      </a:lnTo>
                      <a:lnTo>
                        <a:pt x="579120" y="1278732"/>
                      </a:lnTo>
                      <a:lnTo>
                        <a:pt x="609600" y="1156812"/>
                      </a:lnTo>
                      <a:lnTo>
                        <a:pt x="518160" y="1027272"/>
                      </a:lnTo>
                      <a:lnTo>
                        <a:pt x="403860" y="1004412"/>
                      </a:lnTo>
                      <a:lnTo>
                        <a:pt x="335280" y="1072992"/>
                      </a:lnTo>
                      <a:lnTo>
                        <a:pt x="266700" y="1034892"/>
                      </a:lnTo>
                      <a:lnTo>
                        <a:pt x="205740" y="1042512"/>
                      </a:lnTo>
                      <a:lnTo>
                        <a:pt x="228600" y="1141572"/>
                      </a:lnTo>
                      <a:lnTo>
                        <a:pt x="167640" y="1225392"/>
                      </a:lnTo>
                      <a:lnTo>
                        <a:pt x="60960" y="1210152"/>
                      </a:lnTo>
                      <a:lnTo>
                        <a:pt x="45720" y="1042512"/>
                      </a:lnTo>
                      <a:lnTo>
                        <a:pt x="91440" y="996792"/>
                      </a:lnTo>
                      <a:lnTo>
                        <a:pt x="76200" y="813912"/>
                      </a:lnTo>
                      <a:lnTo>
                        <a:pt x="0" y="798672"/>
                      </a:lnTo>
                      <a:lnTo>
                        <a:pt x="0" y="737712"/>
                      </a:lnTo>
                      <a:lnTo>
                        <a:pt x="60960" y="676752"/>
                      </a:lnTo>
                      <a:lnTo>
                        <a:pt x="83820" y="371952"/>
                      </a:lnTo>
                      <a:lnTo>
                        <a:pt x="121920" y="341472"/>
                      </a:lnTo>
                      <a:lnTo>
                        <a:pt x="106680" y="227172"/>
                      </a:lnTo>
                      <a:lnTo>
                        <a:pt x="45720" y="166212"/>
                      </a:lnTo>
                      <a:lnTo>
                        <a:pt x="41532" y="65722"/>
                      </a:lnTo>
                      <a:lnTo>
                        <a:pt x="96204" y="19052"/>
                      </a:lnTo>
                      <a:lnTo>
                        <a:pt x="120016" y="21432"/>
                      </a:lnTo>
                      <a:lnTo>
                        <a:pt x="117634" y="61912"/>
                      </a:lnTo>
                      <a:lnTo>
                        <a:pt x="220028" y="119064"/>
                      </a:lnTo>
                      <a:lnTo>
                        <a:pt x="239078" y="78582"/>
                      </a:lnTo>
                      <a:lnTo>
                        <a:pt x="365284" y="71438"/>
                      </a:lnTo>
                      <a:lnTo>
                        <a:pt x="3804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0" name="フリーフォーム: 図形 1469">
                  <a:extLst>
                    <a:ext uri="{FF2B5EF4-FFF2-40B4-BE49-F238E27FC236}">
                      <a16:creationId xmlns:a16="http://schemas.microsoft.com/office/drawing/2014/main" id="{858E354C-FB48-4426-93E3-67C814285617}"/>
                    </a:ext>
                  </a:extLst>
                </p:cNvPr>
                <p:cNvSpPr/>
                <p:nvPr/>
              </p:nvSpPr>
              <p:spPr>
                <a:xfrm>
                  <a:off x="34066164" y="24517350"/>
                  <a:ext cx="947684" cy="523874"/>
                </a:xfrm>
                <a:custGeom>
                  <a:avLst/>
                  <a:gdLst>
                    <a:gd name="connsiteX0" fmla="*/ 104340 w 947684"/>
                    <a:gd name="connsiteY0" fmla="*/ 0 h 523874"/>
                    <a:gd name="connsiteX1" fmla="*/ 152400 w 947684"/>
                    <a:gd name="connsiteY1" fmla="*/ 0 h 523874"/>
                    <a:gd name="connsiteX2" fmla="*/ 166684 w 947684"/>
                    <a:gd name="connsiteY2" fmla="*/ 26194 h 523874"/>
                    <a:gd name="connsiteX3" fmla="*/ 226216 w 947684"/>
                    <a:gd name="connsiteY3" fmla="*/ 4762 h 523874"/>
                    <a:gd name="connsiteX4" fmla="*/ 273844 w 947684"/>
                    <a:gd name="connsiteY4" fmla="*/ 42862 h 523874"/>
                    <a:gd name="connsiteX5" fmla="*/ 311940 w 947684"/>
                    <a:gd name="connsiteY5" fmla="*/ 11906 h 523874"/>
                    <a:gd name="connsiteX6" fmla="*/ 338136 w 947684"/>
                    <a:gd name="connsiteY6" fmla="*/ 33338 h 523874"/>
                    <a:gd name="connsiteX7" fmla="*/ 385784 w 947684"/>
                    <a:gd name="connsiteY7" fmla="*/ 80988 h 523874"/>
                    <a:gd name="connsiteX8" fmla="*/ 416716 w 947684"/>
                    <a:gd name="connsiteY8" fmla="*/ 114300 h 523874"/>
                    <a:gd name="connsiteX9" fmla="*/ 447676 w 947684"/>
                    <a:gd name="connsiteY9" fmla="*/ 69056 h 523874"/>
                    <a:gd name="connsiteX10" fmla="*/ 492916 w 947684"/>
                    <a:gd name="connsiteY10" fmla="*/ 83344 h 523874"/>
                    <a:gd name="connsiteX11" fmla="*/ 526256 w 947684"/>
                    <a:gd name="connsiteY11" fmla="*/ 23814 h 523874"/>
                    <a:gd name="connsiteX12" fmla="*/ 600076 w 947684"/>
                    <a:gd name="connsiteY12" fmla="*/ 73818 h 523874"/>
                    <a:gd name="connsiteX13" fmla="*/ 611980 w 947684"/>
                    <a:gd name="connsiteY13" fmla="*/ 183356 h 523874"/>
                    <a:gd name="connsiteX14" fmla="*/ 690560 w 947684"/>
                    <a:gd name="connsiteY14" fmla="*/ 202406 h 523874"/>
                    <a:gd name="connsiteX15" fmla="*/ 742948 w 947684"/>
                    <a:gd name="connsiteY15" fmla="*/ 223838 h 523874"/>
                    <a:gd name="connsiteX16" fmla="*/ 766760 w 947684"/>
                    <a:gd name="connsiteY16" fmla="*/ 223838 h 523874"/>
                    <a:gd name="connsiteX17" fmla="*/ 852484 w 947684"/>
                    <a:gd name="connsiteY17" fmla="*/ 207170 h 523874"/>
                    <a:gd name="connsiteX18" fmla="*/ 873916 w 947684"/>
                    <a:gd name="connsiteY18" fmla="*/ 216694 h 523874"/>
                    <a:gd name="connsiteX19" fmla="*/ 923924 w 947684"/>
                    <a:gd name="connsiteY19" fmla="*/ 266700 h 523874"/>
                    <a:gd name="connsiteX20" fmla="*/ 947684 w 947684"/>
                    <a:gd name="connsiteY20" fmla="*/ 352238 h 523874"/>
                    <a:gd name="connsiteX21" fmla="*/ 881060 w 947684"/>
                    <a:gd name="connsiteY21" fmla="*/ 521494 h 523874"/>
                    <a:gd name="connsiteX22" fmla="*/ 766760 w 947684"/>
                    <a:gd name="connsiteY22" fmla="*/ 523874 h 523874"/>
                    <a:gd name="connsiteX23" fmla="*/ 678656 w 947684"/>
                    <a:gd name="connsiteY23" fmla="*/ 459582 h 523874"/>
                    <a:gd name="connsiteX24" fmla="*/ 642936 w 947684"/>
                    <a:gd name="connsiteY24" fmla="*/ 502444 h 523874"/>
                    <a:gd name="connsiteX25" fmla="*/ 583404 w 947684"/>
                    <a:gd name="connsiteY25" fmla="*/ 492918 h 523874"/>
                    <a:gd name="connsiteX26" fmla="*/ 557212 w 947684"/>
                    <a:gd name="connsiteY26" fmla="*/ 464344 h 523874"/>
                    <a:gd name="connsiteX27" fmla="*/ 485772 w 947684"/>
                    <a:gd name="connsiteY27" fmla="*/ 464344 h 523874"/>
                    <a:gd name="connsiteX28" fmla="*/ 419100 w 947684"/>
                    <a:gd name="connsiteY28" fmla="*/ 500062 h 523874"/>
                    <a:gd name="connsiteX29" fmla="*/ 352424 w 947684"/>
                    <a:gd name="connsiteY29" fmla="*/ 404814 h 523874"/>
                    <a:gd name="connsiteX30" fmla="*/ 304800 w 947684"/>
                    <a:gd name="connsiteY30" fmla="*/ 407194 h 523874"/>
                    <a:gd name="connsiteX31" fmla="*/ 92868 w 947684"/>
                    <a:gd name="connsiteY31" fmla="*/ 178594 h 523874"/>
                    <a:gd name="connsiteX32" fmla="*/ 0 w 947684"/>
                    <a:gd name="connsiteY32" fmla="*/ 102394 h 523874"/>
                    <a:gd name="connsiteX33" fmla="*/ 21428 w 947684"/>
                    <a:gd name="connsiteY33" fmla="*/ 76200 h 523874"/>
                    <a:gd name="connsiteX34" fmla="*/ 23812 w 947684"/>
                    <a:gd name="connsiteY34" fmla="*/ 21430 h 523874"/>
                    <a:gd name="connsiteX35" fmla="*/ 59532 w 947684"/>
                    <a:gd name="connsiteY35" fmla="*/ 21430 h 523874"/>
                    <a:gd name="connsiteX36" fmla="*/ 104340 w 947684"/>
                    <a:gd name="connsiteY36" fmla="*/ 0 h 523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947684" h="523874">
                      <a:moveTo>
                        <a:pt x="104340" y="0"/>
                      </a:moveTo>
                      <a:lnTo>
                        <a:pt x="152400" y="0"/>
                      </a:lnTo>
                      <a:lnTo>
                        <a:pt x="166684" y="26194"/>
                      </a:lnTo>
                      <a:lnTo>
                        <a:pt x="226216" y="4762"/>
                      </a:lnTo>
                      <a:lnTo>
                        <a:pt x="273844" y="42862"/>
                      </a:lnTo>
                      <a:lnTo>
                        <a:pt x="311940" y="11906"/>
                      </a:lnTo>
                      <a:lnTo>
                        <a:pt x="338136" y="33338"/>
                      </a:lnTo>
                      <a:lnTo>
                        <a:pt x="385784" y="80988"/>
                      </a:lnTo>
                      <a:lnTo>
                        <a:pt x="416716" y="114300"/>
                      </a:lnTo>
                      <a:lnTo>
                        <a:pt x="447676" y="69056"/>
                      </a:lnTo>
                      <a:lnTo>
                        <a:pt x="492916" y="83344"/>
                      </a:lnTo>
                      <a:lnTo>
                        <a:pt x="526256" y="23814"/>
                      </a:lnTo>
                      <a:lnTo>
                        <a:pt x="600076" y="73818"/>
                      </a:lnTo>
                      <a:lnTo>
                        <a:pt x="611980" y="183356"/>
                      </a:lnTo>
                      <a:lnTo>
                        <a:pt x="690560" y="202406"/>
                      </a:lnTo>
                      <a:lnTo>
                        <a:pt x="742948" y="223838"/>
                      </a:lnTo>
                      <a:lnTo>
                        <a:pt x="766760" y="223838"/>
                      </a:lnTo>
                      <a:lnTo>
                        <a:pt x="852484" y="207170"/>
                      </a:lnTo>
                      <a:lnTo>
                        <a:pt x="873916" y="216694"/>
                      </a:lnTo>
                      <a:lnTo>
                        <a:pt x="923924" y="266700"/>
                      </a:lnTo>
                      <a:lnTo>
                        <a:pt x="947684" y="352238"/>
                      </a:lnTo>
                      <a:lnTo>
                        <a:pt x="881060" y="521494"/>
                      </a:lnTo>
                      <a:lnTo>
                        <a:pt x="766760" y="523874"/>
                      </a:lnTo>
                      <a:lnTo>
                        <a:pt x="678656" y="459582"/>
                      </a:lnTo>
                      <a:lnTo>
                        <a:pt x="642936" y="502444"/>
                      </a:lnTo>
                      <a:lnTo>
                        <a:pt x="583404" y="492918"/>
                      </a:lnTo>
                      <a:lnTo>
                        <a:pt x="557212" y="464344"/>
                      </a:lnTo>
                      <a:lnTo>
                        <a:pt x="485772" y="464344"/>
                      </a:lnTo>
                      <a:lnTo>
                        <a:pt x="419100" y="500062"/>
                      </a:lnTo>
                      <a:lnTo>
                        <a:pt x="352424" y="404814"/>
                      </a:lnTo>
                      <a:lnTo>
                        <a:pt x="304800" y="407194"/>
                      </a:lnTo>
                      <a:lnTo>
                        <a:pt x="92868" y="178594"/>
                      </a:lnTo>
                      <a:lnTo>
                        <a:pt x="0" y="102394"/>
                      </a:lnTo>
                      <a:lnTo>
                        <a:pt x="21428" y="76200"/>
                      </a:lnTo>
                      <a:cubicBezTo>
                        <a:pt x="22224" y="57944"/>
                        <a:pt x="23016" y="39686"/>
                        <a:pt x="23812" y="21430"/>
                      </a:cubicBezTo>
                      <a:lnTo>
                        <a:pt x="59532" y="21430"/>
                      </a:lnTo>
                      <a:lnTo>
                        <a:pt x="10434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1" name="フリーフォーム: 図形 1470">
                  <a:extLst>
                    <a:ext uri="{FF2B5EF4-FFF2-40B4-BE49-F238E27FC236}">
                      <a16:creationId xmlns:a16="http://schemas.microsoft.com/office/drawing/2014/main" id="{59190C83-2E63-41DA-A02B-2AFF27DE7061}"/>
                    </a:ext>
                  </a:extLst>
                </p:cNvPr>
                <p:cNvSpPr/>
                <p:nvPr/>
              </p:nvSpPr>
              <p:spPr>
                <a:xfrm>
                  <a:off x="33947100" y="24536400"/>
                  <a:ext cx="146844" cy="164306"/>
                </a:xfrm>
                <a:custGeom>
                  <a:avLst/>
                  <a:gdLst>
                    <a:gd name="connsiteX0" fmla="*/ 142876 w 146844"/>
                    <a:gd name="connsiteY0" fmla="*/ 0 h 164306"/>
                    <a:gd name="connsiteX1" fmla="*/ 146844 w 146844"/>
                    <a:gd name="connsiteY1" fmla="*/ 2380 h 164306"/>
                    <a:gd name="connsiteX2" fmla="*/ 142876 w 146844"/>
                    <a:gd name="connsiteY2" fmla="*/ 2380 h 164306"/>
                    <a:gd name="connsiteX3" fmla="*/ 140492 w 146844"/>
                    <a:gd name="connsiteY3" fmla="*/ 57150 h 164306"/>
                    <a:gd name="connsiteX4" fmla="*/ 119064 w 146844"/>
                    <a:gd name="connsiteY4" fmla="*/ 83344 h 164306"/>
                    <a:gd name="connsiteX5" fmla="*/ 124608 w 146844"/>
                    <a:gd name="connsiteY5" fmla="*/ 87894 h 164306"/>
                    <a:gd name="connsiteX6" fmla="*/ 123824 w 146844"/>
                    <a:gd name="connsiteY6" fmla="*/ 88106 h 164306"/>
                    <a:gd name="connsiteX7" fmla="*/ 107156 w 146844"/>
                    <a:gd name="connsiteY7" fmla="*/ 121444 h 164306"/>
                    <a:gd name="connsiteX8" fmla="*/ 38100 w 146844"/>
                    <a:gd name="connsiteY8" fmla="*/ 164306 h 164306"/>
                    <a:gd name="connsiteX9" fmla="*/ 0 w 146844"/>
                    <a:gd name="connsiteY9" fmla="*/ 147638 h 164306"/>
                    <a:gd name="connsiteX10" fmla="*/ 73820 w 146844"/>
                    <a:gd name="connsiteY10" fmla="*/ 14288 h 164306"/>
                    <a:gd name="connsiteX11" fmla="*/ 142876 w 146844"/>
                    <a:gd name="connsiteY11" fmla="*/ 0 h 164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6844" h="164306">
                      <a:moveTo>
                        <a:pt x="142876" y="0"/>
                      </a:moveTo>
                      <a:lnTo>
                        <a:pt x="146844" y="2380"/>
                      </a:lnTo>
                      <a:lnTo>
                        <a:pt x="142876" y="2380"/>
                      </a:lnTo>
                      <a:cubicBezTo>
                        <a:pt x="142080" y="20636"/>
                        <a:pt x="141288" y="38894"/>
                        <a:pt x="140492" y="57150"/>
                      </a:cubicBezTo>
                      <a:lnTo>
                        <a:pt x="119064" y="83344"/>
                      </a:lnTo>
                      <a:lnTo>
                        <a:pt x="124608" y="87894"/>
                      </a:lnTo>
                      <a:lnTo>
                        <a:pt x="123824" y="88106"/>
                      </a:lnTo>
                      <a:lnTo>
                        <a:pt x="107156" y="121444"/>
                      </a:lnTo>
                      <a:lnTo>
                        <a:pt x="38100" y="164306"/>
                      </a:lnTo>
                      <a:lnTo>
                        <a:pt x="0" y="147638"/>
                      </a:lnTo>
                      <a:lnTo>
                        <a:pt x="73820" y="14288"/>
                      </a:lnTo>
                      <a:lnTo>
                        <a:pt x="1428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2" name="フリーフォーム: 図形 1471">
                  <a:extLst>
                    <a:ext uri="{FF2B5EF4-FFF2-40B4-BE49-F238E27FC236}">
                      <a16:creationId xmlns:a16="http://schemas.microsoft.com/office/drawing/2014/main" id="{A302DB3C-4EB7-4426-AAB8-8D8FF006DF14}"/>
                    </a:ext>
                  </a:extLst>
                </p:cNvPr>
                <p:cNvSpPr/>
                <p:nvPr/>
              </p:nvSpPr>
              <p:spPr>
                <a:xfrm>
                  <a:off x="34102564" y="24508222"/>
                  <a:ext cx="67940" cy="30558"/>
                </a:xfrm>
                <a:custGeom>
                  <a:avLst/>
                  <a:gdLst>
                    <a:gd name="connsiteX0" fmla="*/ 40160 w 67940"/>
                    <a:gd name="connsiteY0" fmla="*/ 0 h 30558"/>
                    <a:gd name="connsiteX1" fmla="*/ 51704 w 67940"/>
                    <a:gd name="connsiteY1" fmla="*/ 9128 h 30558"/>
                    <a:gd name="connsiteX2" fmla="*/ 67940 w 67940"/>
                    <a:gd name="connsiteY2" fmla="*/ 9128 h 30558"/>
                    <a:gd name="connsiteX3" fmla="*/ 23132 w 67940"/>
                    <a:gd name="connsiteY3" fmla="*/ 30558 h 30558"/>
                    <a:gd name="connsiteX4" fmla="*/ 0 w 67940"/>
                    <a:gd name="connsiteY4" fmla="*/ 30558 h 30558"/>
                    <a:gd name="connsiteX5" fmla="*/ 40160 w 67940"/>
                    <a:gd name="connsiteY5" fmla="*/ 0 h 305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7940" h="30558">
                      <a:moveTo>
                        <a:pt x="40160" y="0"/>
                      </a:moveTo>
                      <a:lnTo>
                        <a:pt x="51704" y="9128"/>
                      </a:lnTo>
                      <a:lnTo>
                        <a:pt x="67940" y="9128"/>
                      </a:lnTo>
                      <a:lnTo>
                        <a:pt x="23132" y="30558"/>
                      </a:lnTo>
                      <a:lnTo>
                        <a:pt x="0" y="30558"/>
                      </a:lnTo>
                      <a:lnTo>
                        <a:pt x="4016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3" name="フリーフォーム: 図形 1472">
                  <a:extLst>
                    <a:ext uri="{FF2B5EF4-FFF2-40B4-BE49-F238E27FC236}">
                      <a16:creationId xmlns:a16="http://schemas.microsoft.com/office/drawing/2014/main" id="{EFF61A51-84EE-4E04-A322-A072C721F019}"/>
                    </a:ext>
                  </a:extLst>
                </p:cNvPr>
                <p:cNvSpPr/>
                <p:nvPr/>
              </p:nvSpPr>
              <p:spPr>
                <a:xfrm>
                  <a:off x="33952320" y="24624294"/>
                  <a:ext cx="1450200" cy="693156"/>
                </a:xfrm>
                <a:custGeom>
                  <a:avLst/>
                  <a:gdLst>
                    <a:gd name="connsiteX0" fmla="*/ 119388 w 1450200"/>
                    <a:gd name="connsiteY0" fmla="*/ 0 h 693156"/>
                    <a:gd name="connsiteX1" fmla="*/ 206712 w 1450200"/>
                    <a:gd name="connsiteY1" fmla="*/ 71650 h 693156"/>
                    <a:gd name="connsiteX2" fmla="*/ 418644 w 1450200"/>
                    <a:gd name="connsiteY2" fmla="*/ 300250 h 693156"/>
                    <a:gd name="connsiteX3" fmla="*/ 466268 w 1450200"/>
                    <a:gd name="connsiteY3" fmla="*/ 297870 h 693156"/>
                    <a:gd name="connsiteX4" fmla="*/ 532944 w 1450200"/>
                    <a:gd name="connsiteY4" fmla="*/ 393118 h 693156"/>
                    <a:gd name="connsiteX5" fmla="*/ 599616 w 1450200"/>
                    <a:gd name="connsiteY5" fmla="*/ 357400 h 693156"/>
                    <a:gd name="connsiteX6" fmla="*/ 671056 w 1450200"/>
                    <a:gd name="connsiteY6" fmla="*/ 357400 h 693156"/>
                    <a:gd name="connsiteX7" fmla="*/ 697248 w 1450200"/>
                    <a:gd name="connsiteY7" fmla="*/ 385974 h 693156"/>
                    <a:gd name="connsiteX8" fmla="*/ 756780 w 1450200"/>
                    <a:gd name="connsiteY8" fmla="*/ 395500 h 693156"/>
                    <a:gd name="connsiteX9" fmla="*/ 792500 w 1450200"/>
                    <a:gd name="connsiteY9" fmla="*/ 352638 h 693156"/>
                    <a:gd name="connsiteX10" fmla="*/ 880604 w 1450200"/>
                    <a:gd name="connsiteY10" fmla="*/ 416930 h 693156"/>
                    <a:gd name="connsiteX11" fmla="*/ 994904 w 1450200"/>
                    <a:gd name="connsiteY11" fmla="*/ 414550 h 693156"/>
                    <a:gd name="connsiteX12" fmla="*/ 1061528 w 1450200"/>
                    <a:gd name="connsiteY12" fmla="*/ 245294 h 693156"/>
                    <a:gd name="connsiteX13" fmla="*/ 1061580 w 1450200"/>
                    <a:gd name="connsiteY13" fmla="*/ 245482 h 693156"/>
                    <a:gd name="connsiteX14" fmla="*/ 1213980 w 1450200"/>
                    <a:gd name="connsiteY14" fmla="*/ 247862 h 693156"/>
                    <a:gd name="connsiteX15" fmla="*/ 1252080 w 1450200"/>
                    <a:gd name="connsiteY15" fmla="*/ 212144 h 693156"/>
                    <a:gd name="connsiteX16" fmla="*/ 1352092 w 1450200"/>
                    <a:gd name="connsiteY16" fmla="*/ 295486 h 693156"/>
                    <a:gd name="connsiteX17" fmla="*/ 1434404 w 1450200"/>
                    <a:gd name="connsiteY17" fmla="*/ 297040 h 693156"/>
                    <a:gd name="connsiteX18" fmla="*/ 1427340 w 1450200"/>
                    <a:gd name="connsiteY18" fmla="*/ 308346 h 693156"/>
                    <a:gd name="connsiteX19" fmla="*/ 1450200 w 1450200"/>
                    <a:gd name="connsiteY19" fmla="*/ 437886 h 693156"/>
                    <a:gd name="connsiteX20" fmla="*/ 1366380 w 1450200"/>
                    <a:gd name="connsiteY20" fmla="*/ 437886 h 693156"/>
                    <a:gd name="connsiteX21" fmla="*/ 1252080 w 1450200"/>
                    <a:gd name="connsiteY21" fmla="*/ 536946 h 693156"/>
                    <a:gd name="connsiteX22" fmla="*/ 1236840 w 1450200"/>
                    <a:gd name="connsiteY22" fmla="*/ 620766 h 693156"/>
                    <a:gd name="connsiteX23" fmla="*/ 1320660 w 1450200"/>
                    <a:gd name="connsiteY23" fmla="*/ 628386 h 693156"/>
                    <a:gd name="connsiteX24" fmla="*/ 1306792 w 1450200"/>
                    <a:gd name="connsiteY24" fmla="*/ 669986 h 693156"/>
                    <a:gd name="connsiteX25" fmla="*/ 1133016 w 1450200"/>
                    <a:gd name="connsiteY25" fmla="*/ 693156 h 693156"/>
                    <a:gd name="connsiteX26" fmla="*/ 963948 w 1450200"/>
                    <a:gd name="connsiteY26" fmla="*/ 564570 h 693156"/>
                    <a:gd name="connsiteX27" fmla="*/ 894892 w 1450200"/>
                    <a:gd name="connsiteY27" fmla="*/ 557426 h 693156"/>
                    <a:gd name="connsiteX28" fmla="*/ 840124 w 1450200"/>
                    <a:gd name="connsiteY28" fmla="*/ 586000 h 693156"/>
                    <a:gd name="connsiteX29" fmla="*/ 713920 w 1450200"/>
                    <a:gd name="connsiteY29" fmla="*/ 578856 h 693156"/>
                    <a:gd name="connsiteX30" fmla="*/ 663912 w 1450200"/>
                    <a:gd name="connsiteY30" fmla="*/ 528850 h 693156"/>
                    <a:gd name="connsiteX31" fmla="*/ 630576 w 1450200"/>
                    <a:gd name="connsiteY31" fmla="*/ 516944 h 693156"/>
                    <a:gd name="connsiteX32" fmla="*/ 542468 w 1450200"/>
                    <a:gd name="connsiteY32" fmla="*/ 469318 h 693156"/>
                    <a:gd name="connsiteX33" fmla="*/ 440072 w 1450200"/>
                    <a:gd name="connsiteY33" fmla="*/ 450270 h 693156"/>
                    <a:gd name="connsiteX34" fmla="*/ 278148 w 1450200"/>
                    <a:gd name="connsiteY34" fmla="*/ 519326 h 693156"/>
                    <a:gd name="connsiteX35" fmla="*/ 256720 w 1450200"/>
                    <a:gd name="connsiteY35" fmla="*/ 519326 h 693156"/>
                    <a:gd name="connsiteX36" fmla="*/ 144800 w 1450200"/>
                    <a:gd name="connsiteY36" fmla="*/ 440744 h 693156"/>
                    <a:gd name="connsiteX37" fmla="*/ 128128 w 1450200"/>
                    <a:gd name="connsiteY37" fmla="*/ 421694 h 693156"/>
                    <a:gd name="connsiteX38" fmla="*/ 123368 w 1450200"/>
                    <a:gd name="connsiteY38" fmla="*/ 381212 h 693156"/>
                    <a:gd name="connsiteX39" fmla="*/ 47168 w 1450200"/>
                    <a:gd name="connsiteY39" fmla="*/ 297870 h 693156"/>
                    <a:gd name="connsiteX40" fmla="*/ 0 w 1450200"/>
                    <a:gd name="connsiteY40" fmla="*/ 62028 h 693156"/>
                    <a:gd name="connsiteX41" fmla="*/ 32880 w 1450200"/>
                    <a:gd name="connsiteY41" fmla="*/ 76412 h 693156"/>
                    <a:gd name="connsiteX42" fmla="*/ 101936 w 1450200"/>
                    <a:gd name="connsiteY42" fmla="*/ 33550 h 693156"/>
                    <a:gd name="connsiteX43" fmla="*/ 118604 w 1450200"/>
                    <a:gd name="connsiteY43" fmla="*/ 212 h 693156"/>
                    <a:gd name="connsiteX44" fmla="*/ 119388 w 1450200"/>
                    <a:gd name="connsiteY44" fmla="*/ 0 h 693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450200" h="693156">
                      <a:moveTo>
                        <a:pt x="119388" y="0"/>
                      </a:moveTo>
                      <a:lnTo>
                        <a:pt x="206712" y="71650"/>
                      </a:lnTo>
                      <a:lnTo>
                        <a:pt x="418644" y="300250"/>
                      </a:lnTo>
                      <a:lnTo>
                        <a:pt x="466268" y="297870"/>
                      </a:lnTo>
                      <a:lnTo>
                        <a:pt x="532944" y="393118"/>
                      </a:lnTo>
                      <a:lnTo>
                        <a:pt x="599616" y="357400"/>
                      </a:lnTo>
                      <a:lnTo>
                        <a:pt x="671056" y="357400"/>
                      </a:lnTo>
                      <a:lnTo>
                        <a:pt x="697248" y="385974"/>
                      </a:lnTo>
                      <a:lnTo>
                        <a:pt x="756780" y="395500"/>
                      </a:lnTo>
                      <a:lnTo>
                        <a:pt x="792500" y="352638"/>
                      </a:lnTo>
                      <a:lnTo>
                        <a:pt x="880604" y="416930"/>
                      </a:lnTo>
                      <a:lnTo>
                        <a:pt x="994904" y="414550"/>
                      </a:lnTo>
                      <a:lnTo>
                        <a:pt x="1061528" y="245294"/>
                      </a:lnTo>
                      <a:lnTo>
                        <a:pt x="1061580" y="245482"/>
                      </a:lnTo>
                      <a:lnTo>
                        <a:pt x="1213980" y="247862"/>
                      </a:lnTo>
                      <a:lnTo>
                        <a:pt x="1252080" y="212144"/>
                      </a:lnTo>
                      <a:lnTo>
                        <a:pt x="1352092" y="295486"/>
                      </a:lnTo>
                      <a:lnTo>
                        <a:pt x="1434404" y="297040"/>
                      </a:lnTo>
                      <a:lnTo>
                        <a:pt x="1427340" y="308346"/>
                      </a:lnTo>
                      <a:lnTo>
                        <a:pt x="1450200" y="437886"/>
                      </a:lnTo>
                      <a:lnTo>
                        <a:pt x="1366380" y="437886"/>
                      </a:lnTo>
                      <a:lnTo>
                        <a:pt x="1252080" y="536946"/>
                      </a:lnTo>
                      <a:lnTo>
                        <a:pt x="1236840" y="620766"/>
                      </a:lnTo>
                      <a:lnTo>
                        <a:pt x="1320660" y="628386"/>
                      </a:lnTo>
                      <a:lnTo>
                        <a:pt x="1306792" y="669986"/>
                      </a:lnTo>
                      <a:lnTo>
                        <a:pt x="1133016" y="693156"/>
                      </a:lnTo>
                      <a:lnTo>
                        <a:pt x="963948" y="564570"/>
                      </a:lnTo>
                      <a:lnTo>
                        <a:pt x="894892" y="557426"/>
                      </a:lnTo>
                      <a:lnTo>
                        <a:pt x="840124" y="586000"/>
                      </a:lnTo>
                      <a:lnTo>
                        <a:pt x="713920" y="578856"/>
                      </a:lnTo>
                      <a:lnTo>
                        <a:pt x="663912" y="528850"/>
                      </a:lnTo>
                      <a:lnTo>
                        <a:pt x="630576" y="516944"/>
                      </a:lnTo>
                      <a:lnTo>
                        <a:pt x="542468" y="469318"/>
                      </a:lnTo>
                      <a:lnTo>
                        <a:pt x="440072" y="450270"/>
                      </a:lnTo>
                      <a:lnTo>
                        <a:pt x="278148" y="519326"/>
                      </a:lnTo>
                      <a:lnTo>
                        <a:pt x="256720" y="519326"/>
                      </a:lnTo>
                      <a:lnTo>
                        <a:pt x="144800" y="440744"/>
                      </a:lnTo>
                      <a:lnTo>
                        <a:pt x="128128" y="421694"/>
                      </a:lnTo>
                      <a:lnTo>
                        <a:pt x="123368" y="381212"/>
                      </a:lnTo>
                      <a:lnTo>
                        <a:pt x="47168" y="297870"/>
                      </a:lnTo>
                      <a:lnTo>
                        <a:pt x="0" y="62028"/>
                      </a:lnTo>
                      <a:lnTo>
                        <a:pt x="32880" y="76412"/>
                      </a:lnTo>
                      <a:lnTo>
                        <a:pt x="101936" y="33550"/>
                      </a:lnTo>
                      <a:lnTo>
                        <a:pt x="118604" y="212"/>
                      </a:lnTo>
                      <a:lnTo>
                        <a:pt x="11938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4" name="フリーフォーム: 図形 1473">
                  <a:extLst>
                    <a:ext uri="{FF2B5EF4-FFF2-40B4-BE49-F238E27FC236}">
                      <a16:creationId xmlns:a16="http://schemas.microsoft.com/office/drawing/2014/main" id="{E0678FD0-2EB0-436D-A827-F9452FC020EB}"/>
                    </a:ext>
                  </a:extLst>
                </p:cNvPr>
                <p:cNvSpPr/>
                <p:nvPr/>
              </p:nvSpPr>
              <p:spPr>
                <a:xfrm>
                  <a:off x="33187480" y="24376380"/>
                  <a:ext cx="2071632" cy="1514418"/>
                </a:xfrm>
                <a:custGeom>
                  <a:avLst/>
                  <a:gdLst>
                    <a:gd name="connsiteX0" fmla="*/ 683420 w 2071632"/>
                    <a:gd name="connsiteY0" fmla="*/ 0 h 1514418"/>
                    <a:gd name="connsiteX1" fmla="*/ 861332 w 2071632"/>
                    <a:gd name="connsiteY1" fmla="*/ 28696 h 1514418"/>
                    <a:gd name="connsiteX2" fmla="*/ 864396 w 2071632"/>
                    <a:gd name="connsiteY2" fmla="*/ 60008 h 1514418"/>
                    <a:gd name="connsiteX3" fmla="*/ 955244 w 2071632"/>
                    <a:gd name="connsiteY3" fmla="*/ 131842 h 1514418"/>
                    <a:gd name="connsiteX4" fmla="*/ 915084 w 2071632"/>
                    <a:gd name="connsiteY4" fmla="*/ 162400 h 1514418"/>
                    <a:gd name="connsiteX5" fmla="*/ 906464 w 2071632"/>
                    <a:gd name="connsiteY5" fmla="*/ 162400 h 1514418"/>
                    <a:gd name="connsiteX6" fmla="*/ 902496 w 2071632"/>
                    <a:gd name="connsiteY6" fmla="*/ 160020 h 1514418"/>
                    <a:gd name="connsiteX7" fmla="*/ 833440 w 2071632"/>
                    <a:gd name="connsiteY7" fmla="*/ 174308 h 1514418"/>
                    <a:gd name="connsiteX8" fmla="*/ 759620 w 2071632"/>
                    <a:gd name="connsiteY8" fmla="*/ 307658 h 1514418"/>
                    <a:gd name="connsiteX9" fmla="*/ 764840 w 2071632"/>
                    <a:gd name="connsiteY9" fmla="*/ 309942 h 1514418"/>
                    <a:gd name="connsiteX10" fmla="*/ 812008 w 2071632"/>
                    <a:gd name="connsiteY10" fmla="*/ 545784 h 1514418"/>
                    <a:gd name="connsiteX11" fmla="*/ 888208 w 2071632"/>
                    <a:gd name="connsiteY11" fmla="*/ 629126 h 1514418"/>
                    <a:gd name="connsiteX12" fmla="*/ 892968 w 2071632"/>
                    <a:gd name="connsiteY12" fmla="*/ 669608 h 1514418"/>
                    <a:gd name="connsiteX13" fmla="*/ 909640 w 2071632"/>
                    <a:gd name="connsiteY13" fmla="*/ 688658 h 1514418"/>
                    <a:gd name="connsiteX14" fmla="*/ 1021560 w 2071632"/>
                    <a:gd name="connsiteY14" fmla="*/ 767240 h 1514418"/>
                    <a:gd name="connsiteX15" fmla="*/ 1042988 w 2071632"/>
                    <a:gd name="connsiteY15" fmla="*/ 767240 h 1514418"/>
                    <a:gd name="connsiteX16" fmla="*/ 1204912 w 2071632"/>
                    <a:gd name="connsiteY16" fmla="*/ 698184 h 1514418"/>
                    <a:gd name="connsiteX17" fmla="*/ 1307308 w 2071632"/>
                    <a:gd name="connsiteY17" fmla="*/ 717232 h 1514418"/>
                    <a:gd name="connsiteX18" fmla="*/ 1395416 w 2071632"/>
                    <a:gd name="connsiteY18" fmla="*/ 764858 h 1514418"/>
                    <a:gd name="connsiteX19" fmla="*/ 1428752 w 2071632"/>
                    <a:gd name="connsiteY19" fmla="*/ 776764 h 1514418"/>
                    <a:gd name="connsiteX20" fmla="*/ 1478760 w 2071632"/>
                    <a:gd name="connsiteY20" fmla="*/ 826770 h 1514418"/>
                    <a:gd name="connsiteX21" fmla="*/ 1604964 w 2071632"/>
                    <a:gd name="connsiteY21" fmla="*/ 833914 h 1514418"/>
                    <a:gd name="connsiteX22" fmla="*/ 1659732 w 2071632"/>
                    <a:gd name="connsiteY22" fmla="*/ 805340 h 1514418"/>
                    <a:gd name="connsiteX23" fmla="*/ 1728788 w 2071632"/>
                    <a:gd name="connsiteY23" fmla="*/ 812484 h 1514418"/>
                    <a:gd name="connsiteX24" fmla="*/ 1897856 w 2071632"/>
                    <a:gd name="connsiteY24" fmla="*/ 941070 h 1514418"/>
                    <a:gd name="connsiteX25" fmla="*/ 2071632 w 2071632"/>
                    <a:gd name="connsiteY25" fmla="*/ 917900 h 1514418"/>
                    <a:gd name="connsiteX26" fmla="*/ 2055020 w 2071632"/>
                    <a:gd name="connsiteY26" fmla="*/ 967740 h 1514418"/>
                    <a:gd name="connsiteX27" fmla="*/ 1971200 w 2071632"/>
                    <a:gd name="connsiteY27" fmla="*/ 998220 h 1514418"/>
                    <a:gd name="connsiteX28" fmla="*/ 1948340 w 2071632"/>
                    <a:gd name="connsiteY28" fmla="*/ 1059180 h 1514418"/>
                    <a:gd name="connsiteX29" fmla="*/ 1887380 w 2071632"/>
                    <a:gd name="connsiteY29" fmla="*/ 1074420 h 1514418"/>
                    <a:gd name="connsiteX30" fmla="*/ 1887380 w 2071632"/>
                    <a:gd name="connsiteY30" fmla="*/ 1120140 h 1514418"/>
                    <a:gd name="connsiteX31" fmla="*/ 1933100 w 2071632"/>
                    <a:gd name="connsiteY31" fmla="*/ 1181100 h 1514418"/>
                    <a:gd name="connsiteX32" fmla="*/ 1841660 w 2071632"/>
                    <a:gd name="connsiteY32" fmla="*/ 1264920 h 1514418"/>
                    <a:gd name="connsiteX33" fmla="*/ 1826420 w 2071632"/>
                    <a:gd name="connsiteY33" fmla="*/ 1325880 h 1514418"/>
                    <a:gd name="connsiteX34" fmla="*/ 1773080 w 2071632"/>
                    <a:gd name="connsiteY34" fmla="*/ 1341120 h 1514418"/>
                    <a:gd name="connsiteX35" fmla="*/ 1765460 w 2071632"/>
                    <a:gd name="connsiteY35" fmla="*/ 1402080 h 1514418"/>
                    <a:gd name="connsiteX36" fmla="*/ 1719740 w 2071632"/>
                    <a:gd name="connsiteY36" fmla="*/ 1432560 h 1514418"/>
                    <a:gd name="connsiteX37" fmla="*/ 1582580 w 2071632"/>
                    <a:gd name="connsiteY37" fmla="*/ 1440180 h 1514418"/>
                    <a:gd name="connsiteX38" fmla="*/ 1445420 w 2071632"/>
                    <a:gd name="connsiteY38" fmla="*/ 1310640 h 1514418"/>
                    <a:gd name="connsiteX39" fmla="*/ 1369220 w 2071632"/>
                    <a:gd name="connsiteY39" fmla="*/ 1303020 h 1514418"/>
                    <a:gd name="connsiteX40" fmla="*/ 1300640 w 2071632"/>
                    <a:gd name="connsiteY40" fmla="*/ 1348740 h 1514418"/>
                    <a:gd name="connsiteX41" fmla="*/ 1140620 w 2071632"/>
                    <a:gd name="connsiteY41" fmla="*/ 1272540 h 1514418"/>
                    <a:gd name="connsiteX42" fmla="*/ 1125380 w 2071632"/>
                    <a:gd name="connsiteY42" fmla="*/ 1165860 h 1514418"/>
                    <a:gd name="connsiteX43" fmla="*/ 1033940 w 2071632"/>
                    <a:gd name="connsiteY43" fmla="*/ 1211580 h 1514418"/>
                    <a:gd name="connsiteX44" fmla="*/ 1041560 w 2071632"/>
                    <a:gd name="connsiteY44" fmla="*/ 1257300 h 1514418"/>
                    <a:gd name="connsiteX45" fmla="*/ 988220 w 2071632"/>
                    <a:gd name="connsiteY45" fmla="*/ 1264920 h 1514418"/>
                    <a:gd name="connsiteX46" fmla="*/ 858680 w 2071632"/>
                    <a:gd name="connsiteY46" fmla="*/ 1287780 h 1514418"/>
                    <a:gd name="connsiteX47" fmla="*/ 904400 w 2071632"/>
                    <a:gd name="connsiteY47" fmla="*/ 1165860 h 1514418"/>
                    <a:gd name="connsiteX48" fmla="*/ 858680 w 2071632"/>
                    <a:gd name="connsiteY48" fmla="*/ 1158240 h 1514418"/>
                    <a:gd name="connsiteX49" fmla="*/ 790100 w 2071632"/>
                    <a:gd name="connsiteY49" fmla="*/ 1181100 h 1514418"/>
                    <a:gd name="connsiteX50" fmla="*/ 752000 w 2071632"/>
                    <a:gd name="connsiteY50" fmla="*/ 1150620 h 1514418"/>
                    <a:gd name="connsiteX51" fmla="*/ 698660 w 2071632"/>
                    <a:gd name="connsiteY51" fmla="*/ 1196340 h 1514418"/>
                    <a:gd name="connsiteX52" fmla="*/ 652940 w 2071632"/>
                    <a:gd name="connsiteY52" fmla="*/ 1181100 h 1514418"/>
                    <a:gd name="connsiteX53" fmla="*/ 561500 w 2071632"/>
                    <a:gd name="connsiteY53" fmla="*/ 1272540 h 1514418"/>
                    <a:gd name="connsiteX54" fmla="*/ 485300 w 2071632"/>
                    <a:gd name="connsiteY54" fmla="*/ 1203960 h 1514418"/>
                    <a:gd name="connsiteX55" fmla="*/ 378620 w 2071632"/>
                    <a:gd name="connsiteY55" fmla="*/ 1203960 h 1514418"/>
                    <a:gd name="connsiteX56" fmla="*/ 233840 w 2071632"/>
                    <a:gd name="connsiteY56" fmla="*/ 1363980 h 1514418"/>
                    <a:gd name="connsiteX57" fmla="*/ 195740 w 2071632"/>
                    <a:gd name="connsiteY57" fmla="*/ 1470660 h 1514418"/>
                    <a:gd name="connsiteX58" fmla="*/ 100930 w 2071632"/>
                    <a:gd name="connsiteY58" fmla="*/ 1514418 h 1514418"/>
                    <a:gd name="connsiteX59" fmla="*/ 97632 w 2071632"/>
                    <a:gd name="connsiteY59" fmla="*/ 1510188 h 1514418"/>
                    <a:gd name="connsiteX60" fmla="*/ 61914 w 2071632"/>
                    <a:gd name="connsiteY60" fmla="*/ 1464944 h 1514418"/>
                    <a:gd name="connsiteX61" fmla="*/ 66676 w 2071632"/>
                    <a:gd name="connsiteY61" fmla="*/ 1438752 h 1514418"/>
                    <a:gd name="connsiteX62" fmla="*/ 88108 w 2071632"/>
                    <a:gd name="connsiteY62" fmla="*/ 1410176 h 1514418"/>
                    <a:gd name="connsiteX63" fmla="*/ 90488 w 2071632"/>
                    <a:gd name="connsiteY63" fmla="*/ 1388744 h 1514418"/>
                    <a:gd name="connsiteX64" fmla="*/ 107158 w 2071632"/>
                    <a:gd name="connsiteY64" fmla="*/ 1162526 h 1514418"/>
                    <a:gd name="connsiteX65" fmla="*/ 80964 w 2071632"/>
                    <a:gd name="connsiteY65" fmla="*/ 1105376 h 1514418"/>
                    <a:gd name="connsiteX66" fmla="*/ 83344 w 2071632"/>
                    <a:gd name="connsiteY66" fmla="*/ 1050608 h 1514418"/>
                    <a:gd name="connsiteX67" fmla="*/ 57152 w 2071632"/>
                    <a:gd name="connsiteY67" fmla="*/ 998220 h 1514418"/>
                    <a:gd name="connsiteX68" fmla="*/ 2384 w 2071632"/>
                    <a:gd name="connsiteY68" fmla="*/ 1000600 h 1514418"/>
                    <a:gd name="connsiteX69" fmla="*/ 0 w 2071632"/>
                    <a:gd name="connsiteY69" fmla="*/ 941070 h 1514418"/>
                    <a:gd name="connsiteX70" fmla="*/ 19052 w 2071632"/>
                    <a:gd name="connsiteY70" fmla="*/ 912496 h 1514418"/>
                    <a:gd name="connsiteX71" fmla="*/ 38100 w 2071632"/>
                    <a:gd name="connsiteY71" fmla="*/ 855344 h 1514418"/>
                    <a:gd name="connsiteX72" fmla="*/ 35538 w 2071632"/>
                    <a:gd name="connsiteY72" fmla="*/ 851702 h 1514418"/>
                    <a:gd name="connsiteX73" fmla="*/ 30958 w 2071632"/>
                    <a:gd name="connsiteY73" fmla="*/ 760096 h 1514418"/>
                    <a:gd name="connsiteX74" fmla="*/ 50008 w 2071632"/>
                    <a:gd name="connsiteY74" fmla="*/ 693420 h 1514418"/>
                    <a:gd name="connsiteX75" fmla="*/ 78584 w 2071632"/>
                    <a:gd name="connsiteY75" fmla="*/ 643414 h 1514418"/>
                    <a:gd name="connsiteX76" fmla="*/ 73820 w 2071632"/>
                    <a:gd name="connsiteY76" fmla="*/ 557688 h 1514418"/>
                    <a:gd name="connsiteX77" fmla="*/ 114300 w 2071632"/>
                    <a:gd name="connsiteY77" fmla="*/ 512444 h 1514418"/>
                    <a:gd name="connsiteX78" fmla="*/ 90488 w 2071632"/>
                    <a:gd name="connsiteY78" fmla="*/ 448152 h 1514418"/>
                    <a:gd name="connsiteX79" fmla="*/ 90488 w 2071632"/>
                    <a:gd name="connsiteY79" fmla="*/ 445770 h 1514418"/>
                    <a:gd name="connsiteX80" fmla="*/ 164308 w 2071632"/>
                    <a:gd name="connsiteY80" fmla="*/ 424340 h 1514418"/>
                    <a:gd name="connsiteX81" fmla="*/ 164308 w 2071632"/>
                    <a:gd name="connsiteY81" fmla="*/ 405288 h 1514418"/>
                    <a:gd name="connsiteX82" fmla="*/ 192884 w 2071632"/>
                    <a:gd name="connsiteY82" fmla="*/ 400526 h 1514418"/>
                    <a:gd name="connsiteX83" fmla="*/ 204788 w 2071632"/>
                    <a:gd name="connsiteY83" fmla="*/ 319564 h 1514418"/>
                    <a:gd name="connsiteX84" fmla="*/ 283370 w 2071632"/>
                    <a:gd name="connsiteY84" fmla="*/ 314800 h 1514418"/>
                    <a:gd name="connsiteX85" fmla="*/ 297658 w 2071632"/>
                    <a:gd name="connsiteY85" fmla="*/ 255270 h 1514418"/>
                    <a:gd name="connsiteX86" fmla="*/ 269084 w 2071632"/>
                    <a:gd name="connsiteY86" fmla="*/ 233840 h 1514418"/>
                    <a:gd name="connsiteX87" fmla="*/ 314326 w 2071632"/>
                    <a:gd name="connsiteY87" fmla="*/ 169544 h 1514418"/>
                    <a:gd name="connsiteX88" fmla="*/ 350044 w 2071632"/>
                    <a:gd name="connsiteY88" fmla="*/ 176688 h 1514418"/>
                    <a:gd name="connsiteX89" fmla="*/ 359570 w 2071632"/>
                    <a:gd name="connsiteY89" fmla="*/ 105252 h 1514418"/>
                    <a:gd name="connsiteX90" fmla="*/ 445296 w 2071632"/>
                    <a:gd name="connsiteY90" fmla="*/ 98108 h 1514418"/>
                    <a:gd name="connsiteX91" fmla="*/ 487196 w 2071632"/>
                    <a:gd name="connsiteY91" fmla="*/ 32704 h 1514418"/>
                    <a:gd name="connsiteX92" fmla="*/ 683420 w 2071632"/>
                    <a:gd name="connsiteY92" fmla="*/ 0 h 1514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</a:cxnLst>
                  <a:rect l="l" t="t" r="r" b="b"/>
                  <a:pathLst>
                    <a:path w="2071632" h="1514418">
                      <a:moveTo>
                        <a:pt x="683420" y="0"/>
                      </a:moveTo>
                      <a:lnTo>
                        <a:pt x="861332" y="28696"/>
                      </a:lnTo>
                      <a:lnTo>
                        <a:pt x="864396" y="60008"/>
                      </a:lnTo>
                      <a:lnTo>
                        <a:pt x="955244" y="131842"/>
                      </a:lnTo>
                      <a:lnTo>
                        <a:pt x="915084" y="162400"/>
                      </a:lnTo>
                      <a:lnTo>
                        <a:pt x="906464" y="162400"/>
                      </a:lnTo>
                      <a:lnTo>
                        <a:pt x="902496" y="160020"/>
                      </a:lnTo>
                      <a:lnTo>
                        <a:pt x="833440" y="174308"/>
                      </a:lnTo>
                      <a:lnTo>
                        <a:pt x="759620" y="307658"/>
                      </a:lnTo>
                      <a:lnTo>
                        <a:pt x="764840" y="309942"/>
                      </a:lnTo>
                      <a:lnTo>
                        <a:pt x="812008" y="545784"/>
                      </a:lnTo>
                      <a:lnTo>
                        <a:pt x="888208" y="629126"/>
                      </a:lnTo>
                      <a:lnTo>
                        <a:pt x="892968" y="669608"/>
                      </a:lnTo>
                      <a:lnTo>
                        <a:pt x="909640" y="688658"/>
                      </a:lnTo>
                      <a:lnTo>
                        <a:pt x="1021560" y="767240"/>
                      </a:lnTo>
                      <a:lnTo>
                        <a:pt x="1042988" y="767240"/>
                      </a:lnTo>
                      <a:lnTo>
                        <a:pt x="1204912" y="698184"/>
                      </a:lnTo>
                      <a:lnTo>
                        <a:pt x="1307308" y="717232"/>
                      </a:lnTo>
                      <a:lnTo>
                        <a:pt x="1395416" y="764858"/>
                      </a:lnTo>
                      <a:lnTo>
                        <a:pt x="1428752" y="776764"/>
                      </a:lnTo>
                      <a:lnTo>
                        <a:pt x="1478760" y="826770"/>
                      </a:lnTo>
                      <a:lnTo>
                        <a:pt x="1604964" y="833914"/>
                      </a:lnTo>
                      <a:lnTo>
                        <a:pt x="1659732" y="805340"/>
                      </a:lnTo>
                      <a:lnTo>
                        <a:pt x="1728788" y="812484"/>
                      </a:lnTo>
                      <a:lnTo>
                        <a:pt x="1897856" y="941070"/>
                      </a:lnTo>
                      <a:lnTo>
                        <a:pt x="2071632" y="917900"/>
                      </a:lnTo>
                      <a:lnTo>
                        <a:pt x="2055020" y="967740"/>
                      </a:lnTo>
                      <a:lnTo>
                        <a:pt x="1971200" y="998220"/>
                      </a:lnTo>
                      <a:lnTo>
                        <a:pt x="1948340" y="1059180"/>
                      </a:lnTo>
                      <a:lnTo>
                        <a:pt x="1887380" y="1074420"/>
                      </a:lnTo>
                      <a:lnTo>
                        <a:pt x="1887380" y="1120140"/>
                      </a:lnTo>
                      <a:lnTo>
                        <a:pt x="1933100" y="1181100"/>
                      </a:lnTo>
                      <a:lnTo>
                        <a:pt x="1841660" y="1264920"/>
                      </a:lnTo>
                      <a:lnTo>
                        <a:pt x="1826420" y="1325880"/>
                      </a:lnTo>
                      <a:lnTo>
                        <a:pt x="1773080" y="1341120"/>
                      </a:lnTo>
                      <a:lnTo>
                        <a:pt x="1765460" y="1402080"/>
                      </a:lnTo>
                      <a:lnTo>
                        <a:pt x="1719740" y="1432560"/>
                      </a:lnTo>
                      <a:lnTo>
                        <a:pt x="1582580" y="1440180"/>
                      </a:lnTo>
                      <a:lnTo>
                        <a:pt x="1445420" y="1310640"/>
                      </a:lnTo>
                      <a:lnTo>
                        <a:pt x="1369220" y="1303020"/>
                      </a:lnTo>
                      <a:lnTo>
                        <a:pt x="1300640" y="1348740"/>
                      </a:lnTo>
                      <a:lnTo>
                        <a:pt x="1140620" y="1272540"/>
                      </a:lnTo>
                      <a:lnTo>
                        <a:pt x="1125380" y="1165860"/>
                      </a:lnTo>
                      <a:lnTo>
                        <a:pt x="1033940" y="1211580"/>
                      </a:lnTo>
                      <a:lnTo>
                        <a:pt x="1041560" y="1257300"/>
                      </a:lnTo>
                      <a:lnTo>
                        <a:pt x="988220" y="1264920"/>
                      </a:lnTo>
                      <a:lnTo>
                        <a:pt x="858680" y="1287780"/>
                      </a:lnTo>
                      <a:lnTo>
                        <a:pt x="904400" y="1165860"/>
                      </a:lnTo>
                      <a:lnTo>
                        <a:pt x="858680" y="1158240"/>
                      </a:lnTo>
                      <a:lnTo>
                        <a:pt x="790100" y="1181100"/>
                      </a:lnTo>
                      <a:lnTo>
                        <a:pt x="752000" y="1150620"/>
                      </a:lnTo>
                      <a:lnTo>
                        <a:pt x="698660" y="1196340"/>
                      </a:lnTo>
                      <a:lnTo>
                        <a:pt x="652940" y="1181100"/>
                      </a:lnTo>
                      <a:lnTo>
                        <a:pt x="561500" y="1272540"/>
                      </a:lnTo>
                      <a:lnTo>
                        <a:pt x="485300" y="1203960"/>
                      </a:lnTo>
                      <a:lnTo>
                        <a:pt x="378620" y="1203960"/>
                      </a:lnTo>
                      <a:lnTo>
                        <a:pt x="233840" y="1363980"/>
                      </a:lnTo>
                      <a:lnTo>
                        <a:pt x="195740" y="1470660"/>
                      </a:lnTo>
                      <a:lnTo>
                        <a:pt x="100930" y="1514418"/>
                      </a:lnTo>
                      <a:lnTo>
                        <a:pt x="97632" y="1510188"/>
                      </a:lnTo>
                      <a:lnTo>
                        <a:pt x="61914" y="1464944"/>
                      </a:lnTo>
                      <a:lnTo>
                        <a:pt x="66676" y="1438752"/>
                      </a:lnTo>
                      <a:lnTo>
                        <a:pt x="88108" y="1410176"/>
                      </a:lnTo>
                      <a:lnTo>
                        <a:pt x="90488" y="1388744"/>
                      </a:lnTo>
                      <a:lnTo>
                        <a:pt x="107158" y="1162526"/>
                      </a:lnTo>
                      <a:lnTo>
                        <a:pt x="80964" y="1105376"/>
                      </a:lnTo>
                      <a:lnTo>
                        <a:pt x="83344" y="1050608"/>
                      </a:lnTo>
                      <a:lnTo>
                        <a:pt x="57152" y="998220"/>
                      </a:lnTo>
                      <a:lnTo>
                        <a:pt x="2384" y="1000600"/>
                      </a:lnTo>
                      <a:lnTo>
                        <a:pt x="0" y="941070"/>
                      </a:lnTo>
                      <a:lnTo>
                        <a:pt x="19052" y="912496"/>
                      </a:lnTo>
                      <a:lnTo>
                        <a:pt x="38100" y="855344"/>
                      </a:lnTo>
                      <a:lnTo>
                        <a:pt x="35538" y="851702"/>
                      </a:lnTo>
                      <a:lnTo>
                        <a:pt x="30958" y="760096"/>
                      </a:lnTo>
                      <a:lnTo>
                        <a:pt x="50008" y="693420"/>
                      </a:lnTo>
                      <a:lnTo>
                        <a:pt x="78584" y="643414"/>
                      </a:lnTo>
                      <a:lnTo>
                        <a:pt x="73820" y="557688"/>
                      </a:lnTo>
                      <a:lnTo>
                        <a:pt x="114300" y="512444"/>
                      </a:lnTo>
                      <a:lnTo>
                        <a:pt x="90488" y="448152"/>
                      </a:lnTo>
                      <a:lnTo>
                        <a:pt x="90488" y="445770"/>
                      </a:lnTo>
                      <a:lnTo>
                        <a:pt x="164308" y="424340"/>
                      </a:lnTo>
                      <a:lnTo>
                        <a:pt x="164308" y="405288"/>
                      </a:lnTo>
                      <a:lnTo>
                        <a:pt x="192884" y="400526"/>
                      </a:lnTo>
                      <a:lnTo>
                        <a:pt x="204788" y="319564"/>
                      </a:lnTo>
                      <a:lnTo>
                        <a:pt x="283370" y="314800"/>
                      </a:lnTo>
                      <a:lnTo>
                        <a:pt x="297658" y="255270"/>
                      </a:lnTo>
                      <a:lnTo>
                        <a:pt x="269084" y="233840"/>
                      </a:lnTo>
                      <a:lnTo>
                        <a:pt x="314326" y="169544"/>
                      </a:lnTo>
                      <a:lnTo>
                        <a:pt x="350044" y="176688"/>
                      </a:lnTo>
                      <a:lnTo>
                        <a:pt x="359570" y="105252"/>
                      </a:lnTo>
                      <a:lnTo>
                        <a:pt x="445296" y="98108"/>
                      </a:lnTo>
                      <a:lnTo>
                        <a:pt x="487196" y="32704"/>
                      </a:lnTo>
                      <a:lnTo>
                        <a:pt x="68342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58" name="フリーフォーム: 図形 1457">
                <a:extLst>
                  <a:ext uri="{FF2B5EF4-FFF2-40B4-BE49-F238E27FC236}">
                    <a16:creationId xmlns:a16="http://schemas.microsoft.com/office/drawing/2014/main" id="{0E326314-20AD-4338-96EE-43C7DE767C96}"/>
                  </a:ext>
                </a:extLst>
              </p:cNvPr>
              <p:cNvSpPr/>
              <p:nvPr/>
            </p:nvSpPr>
            <p:spPr>
              <a:xfrm>
                <a:off x="32407860" y="23577268"/>
                <a:ext cx="3032760" cy="2635532"/>
              </a:xfrm>
              <a:custGeom>
                <a:avLst/>
                <a:gdLst>
                  <a:gd name="connsiteX0" fmla="*/ 2673676 w 3032760"/>
                  <a:gd name="connsiteY0" fmla="*/ 0 h 2635532"/>
                  <a:gd name="connsiteX1" fmla="*/ 2739388 w 3032760"/>
                  <a:gd name="connsiteY1" fmla="*/ 89182 h 2635532"/>
                  <a:gd name="connsiteX2" fmla="*/ 2866388 w 3032760"/>
                  <a:gd name="connsiteY2" fmla="*/ 114582 h 2635532"/>
                  <a:gd name="connsiteX3" fmla="*/ 2904492 w 3032760"/>
                  <a:gd name="connsiteY3" fmla="*/ 178082 h 2635532"/>
                  <a:gd name="connsiteX4" fmla="*/ 2904492 w 3032760"/>
                  <a:gd name="connsiteY4" fmla="*/ 247932 h 2635532"/>
                  <a:gd name="connsiteX5" fmla="*/ 2853692 w 3032760"/>
                  <a:gd name="connsiteY5" fmla="*/ 266982 h 2635532"/>
                  <a:gd name="connsiteX6" fmla="*/ 2872740 w 3032760"/>
                  <a:gd name="connsiteY6" fmla="*/ 324132 h 2635532"/>
                  <a:gd name="connsiteX7" fmla="*/ 2942588 w 3032760"/>
                  <a:gd name="connsiteY7" fmla="*/ 374932 h 2635532"/>
                  <a:gd name="connsiteX8" fmla="*/ 2942588 w 3032760"/>
                  <a:gd name="connsiteY8" fmla="*/ 565432 h 2635532"/>
                  <a:gd name="connsiteX9" fmla="*/ 3025140 w 3032760"/>
                  <a:gd name="connsiteY9" fmla="*/ 679732 h 2635532"/>
                  <a:gd name="connsiteX10" fmla="*/ 2987040 w 3032760"/>
                  <a:gd name="connsiteY10" fmla="*/ 749582 h 2635532"/>
                  <a:gd name="connsiteX11" fmla="*/ 3018108 w 3032760"/>
                  <a:gd name="connsiteY11" fmla="*/ 780648 h 2635532"/>
                  <a:gd name="connsiteX12" fmla="*/ 3017520 w 3032760"/>
                  <a:gd name="connsiteY12" fmla="*/ 783872 h 2635532"/>
                  <a:gd name="connsiteX13" fmla="*/ 2987040 w 3032760"/>
                  <a:gd name="connsiteY13" fmla="*/ 1050572 h 2635532"/>
                  <a:gd name="connsiteX14" fmla="*/ 3032760 w 3032760"/>
                  <a:gd name="connsiteY14" fmla="*/ 1180112 h 2635532"/>
                  <a:gd name="connsiteX15" fmla="*/ 3009900 w 3032760"/>
                  <a:gd name="connsiteY15" fmla="*/ 1294412 h 2635532"/>
                  <a:gd name="connsiteX16" fmla="*/ 2971800 w 3032760"/>
                  <a:gd name="connsiteY16" fmla="*/ 1355372 h 2635532"/>
                  <a:gd name="connsiteX17" fmla="*/ 2994660 w 3032760"/>
                  <a:gd name="connsiteY17" fmla="*/ 1484912 h 2635532"/>
                  <a:gd name="connsiteX18" fmla="*/ 2910840 w 3032760"/>
                  <a:gd name="connsiteY18" fmla="*/ 1484912 h 2635532"/>
                  <a:gd name="connsiteX19" fmla="*/ 2796540 w 3032760"/>
                  <a:gd name="connsiteY19" fmla="*/ 1583972 h 2635532"/>
                  <a:gd name="connsiteX20" fmla="*/ 2781300 w 3032760"/>
                  <a:gd name="connsiteY20" fmla="*/ 1667792 h 2635532"/>
                  <a:gd name="connsiteX21" fmla="*/ 2865120 w 3032760"/>
                  <a:gd name="connsiteY21" fmla="*/ 1675412 h 2635532"/>
                  <a:gd name="connsiteX22" fmla="*/ 2834640 w 3032760"/>
                  <a:gd name="connsiteY22" fmla="*/ 1766852 h 2635532"/>
                  <a:gd name="connsiteX23" fmla="*/ 2750820 w 3032760"/>
                  <a:gd name="connsiteY23" fmla="*/ 1797332 h 2635532"/>
                  <a:gd name="connsiteX24" fmla="*/ 2727960 w 3032760"/>
                  <a:gd name="connsiteY24" fmla="*/ 1858292 h 2635532"/>
                  <a:gd name="connsiteX25" fmla="*/ 2667000 w 3032760"/>
                  <a:gd name="connsiteY25" fmla="*/ 1873532 h 2635532"/>
                  <a:gd name="connsiteX26" fmla="*/ 2667000 w 3032760"/>
                  <a:gd name="connsiteY26" fmla="*/ 1919252 h 2635532"/>
                  <a:gd name="connsiteX27" fmla="*/ 2712720 w 3032760"/>
                  <a:gd name="connsiteY27" fmla="*/ 1980212 h 2635532"/>
                  <a:gd name="connsiteX28" fmla="*/ 2621280 w 3032760"/>
                  <a:gd name="connsiteY28" fmla="*/ 2064032 h 2635532"/>
                  <a:gd name="connsiteX29" fmla="*/ 2606040 w 3032760"/>
                  <a:gd name="connsiteY29" fmla="*/ 2124992 h 2635532"/>
                  <a:gd name="connsiteX30" fmla="*/ 2552700 w 3032760"/>
                  <a:gd name="connsiteY30" fmla="*/ 2140232 h 2635532"/>
                  <a:gd name="connsiteX31" fmla="*/ 2545080 w 3032760"/>
                  <a:gd name="connsiteY31" fmla="*/ 2201192 h 2635532"/>
                  <a:gd name="connsiteX32" fmla="*/ 2499360 w 3032760"/>
                  <a:gd name="connsiteY32" fmla="*/ 2231672 h 2635532"/>
                  <a:gd name="connsiteX33" fmla="*/ 2362200 w 3032760"/>
                  <a:gd name="connsiteY33" fmla="*/ 2239292 h 2635532"/>
                  <a:gd name="connsiteX34" fmla="*/ 2225040 w 3032760"/>
                  <a:gd name="connsiteY34" fmla="*/ 2109752 h 2635532"/>
                  <a:gd name="connsiteX35" fmla="*/ 2148840 w 3032760"/>
                  <a:gd name="connsiteY35" fmla="*/ 2102132 h 2635532"/>
                  <a:gd name="connsiteX36" fmla="*/ 2080260 w 3032760"/>
                  <a:gd name="connsiteY36" fmla="*/ 2147852 h 2635532"/>
                  <a:gd name="connsiteX37" fmla="*/ 1920240 w 3032760"/>
                  <a:gd name="connsiteY37" fmla="*/ 2071652 h 2635532"/>
                  <a:gd name="connsiteX38" fmla="*/ 1905000 w 3032760"/>
                  <a:gd name="connsiteY38" fmla="*/ 1964972 h 2635532"/>
                  <a:gd name="connsiteX39" fmla="*/ 1813560 w 3032760"/>
                  <a:gd name="connsiteY39" fmla="*/ 2010692 h 2635532"/>
                  <a:gd name="connsiteX40" fmla="*/ 1821180 w 3032760"/>
                  <a:gd name="connsiteY40" fmla="*/ 2056412 h 2635532"/>
                  <a:gd name="connsiteX41" fmla="*/ 1767840 w 3032760"/>
                  <a:gd name="connsiteY41" fmla="*/ 2064032 h 2635532"/>
                  <a:gd name="connsiteX42" fmla="*/ 1638300 w 3032760"/>
                  <a:gd name="connsiteY42" fmla="*/ 2086892 h 2635532"/>
                  <a:gd name="connsiteX43" fmla="*/ 1684020 w 3032760"/>
                  <a:gd name="connsiteY43" fmla="*/ 1964972 h 2635532"/>
                  <a:gd name="connsiteX44" fmla="*/ 1638300 w 3032760"/>
                  <a:gd name="connsiteY44" fmla="*/ 1957352 h 2635532"/>
                  <a:gd name="connsiteX45" fmla="*/ 1569720 w 3032760"/>
                  <a:gd name="connsiteY45" fmla="*/ 1980212 h 2635532"/>
                  <a:gd name="connsiteX46" fmla="*/ 1531620 w 3032760"/>
                  <a:gd name="connsiteY46" fmla="*/ 1949732 h 2635532"/>
                  <a:gd name="connsiteX47" fmla="*/ 1478280 w 3032760"/>
                  <a:gd name="connsiteY47" fmla="*/ 1995452 h 2635532"/>
                  <a:gd name="connsiteX48" fmla="*/ 1432560 w 3032760"/>
                  <a:gd name="connsiteY48" fmla="*/ 1980212 h 2635532"/>
                  <a:gd name="connsiteX49" fmla="*/ 1341120 w 3032760"/>
                  <a:gd name="connsiteY49" fmla="*/ 2071652 h 2635532"/>
                  <a:gd name="connsiteX50" fmla="*/ 1264920 w 3032760"/>
                  <a:gd name="connsiteY50" fmla="*/ 2003072 h 2635532"/>
                  <a:gd name="connsiteX51" fmla="*/ 1158240 w 3032760"/>
                  <a:gd name="connsiteY51" fmla="*/ 2003072 h 2635532"/>
                  <a:gd name="connsiteX52" fmla="*/ 1013460 w 3032760"/>
                  <a:gd name="connsiteY52" fmla="*/ 2163092 h 2635532"/>
                  <a:gd name="connsiteX53" fmla="*/ 975360 w 3032760"/>
                  <a:gd name="connsiteY53" fmla="*/ 2269772 h 2635532"/>
                  <a:gd name="connsiteX54" fmla="*/ 876300 w 3032760"/>
                  <a:gd name="connsiteY54" fmla="*/ 2315492 h 2635532"/>
                  <a:gd name="connsiteX55" fmla="*/ 853440 w 3032760"/>
                  <a:gd name="connsiteY55" fmla="*/ 2475512 h 2635532"/>
                  <a:gd name="connsiteX56" fmla="*/ 769620 w 3032760"/>
                  <a:gd name="connsiteY56" fmla="*/ 2536472 h 2635532"/>
                  <a:gd name="connsiteX57" fmla="*/ 655320 w 3032760"/>
                  <a:gd name="connsiteY57" fmla="*/ 2635532 h 2635532"/>
                  <a:gd name="connsiteX58" fmla="*/ 579120 w 3032760"/>
                  <a:gd name="connsiteY58" fmla="*/ 2635532 h 2635532"/>
                  <a:gd name="connsiteX59" fmla="*/ 609600 w 3032760"/>
                  <a:gd name="connsiteY59" fmla="*/ 2513612 h 2635532"/>
                  <a:gd name="connsiteX60" fmla="*/ 518160 w 3032760"/>
                  <a:gd name="connsiteY60" fmla="*/ 2384072 h 2635532"/>
                  <a:gd name="connsiteX61" fmla="*/ 403860 w 3032760"/>
                  <a:gd name="connsiteY61" fmla="*/ 2361212 h 2635532"/>
                  <a:gd name="connsiteX62" fmla="*/ 335280 w 3032760"/>
                  <a:gd name="connsiteY62" fmla="*/ 2429792 h 2635532"/>
                  <a:gd name="connsiteX63" fmla="*/ 266700 w 3032760"/>
                  <a:gd name="connsiteY63" fmla="*/ 2391692 h 2635532"/>
                  <a:gd name="connsiteX64" fmla="*/ 205740 w 3032760"/>
                  <a:gd name="connsiteY64" fmla="*/ 2399312 h 2635532"/>
                  <a:gd name="connsiteX65" fmla="*/ 228600 w 3032760"/>
                  <a:gd name="connsiteY65" fmla="*/ 2498372 h 2635532"/>
                  <a:gd name="connsiteX66" fmla="*/ 167640 w 3032760"/>
                  <a:gd name="connsiteY66" fmla="*/ 2582192 h 2635532"/>
                  <a:gd name="connsiteX67" fmla="*/ 60960 w 3032760"/>
                  <a:gd name="connsiteY67" fmla="*/ 2566952 h 2635532"/>
                  <a:gd name="connsiteX68" fmla="*/ 45720 w 3032760"/>
                  <a:gd name="connsiteY68" fmla="*/ 2399312 h 2635532"/>
                  <a:gd name="connsiteX69" fmla="*/ 91440 w 3032760"/>
                  <a:gd name="connsiteY69" fmla="*/ 2353592 h 2635532"/>
                  <a:gd name="connsiteX70" fmla="*/ 76200 w 3032760"/>
                  <a:gd name="connsiteY70" fmla="*/ 2170712 h 2635532"/>
                  <a:gd name="connsiteX71" fmla="*/ 0 w 3032760"/>
                  <a:gd name="connsiteY71" fmla="*/ 2155472 h 2635532"/>
                  <a:gd name="connsiteX72" fmla="*/ 0 w 3032760"/>
                  <a:gd name="connsiteY72" fmla="*/ 2094512 h 2635532"/>
                  <a:gd name="connsiteX73" fmla="*/ 60960 w 3032760"/>
                  <a:gd name="connsiteY73" fmla="*/ 2033552 h 2635532"/>
                  <a:gd name="connsiteX74" fmla="*/ 83820 w 3032760"/>
                  <a:gd name="connsiteY74" fmla="*/ 1728752 h 2635532"/>
                  <a:gd name="connsiteX75" fmla="*/ 121920 w 3032760"/>
                  <a:gd name="connsiteY75" fmla="*/ 1698272 h 2635532"/>
                  <a:gd name="connsiteX76" fmla="*/ 106680 w 3032760"/>
                  <a:gd name="connsiteY76" fmla="*/ 1583972 h 2635532"/>
                  <a:gd name="connsiteX77" fmla="*/ 45720 w 3032760"/>
                  <a:gd name="connsiteY77" fmla="*/ 1523012 h 2635532"/>
                  <a:gd name="connsiteX78" fmla="*/ 38100 w 3032760"/>
                  <a:gd name="connsiteY78" fmla="*/ 1340132 h 2635532"/>
                  <a:gd name="connsiteX79" fmla="*/ 129540 w 3032760"/>
                  <a:gd name="connsiteY79" fmla="*/ 1218212 h 2635532"/>
                  <a:gd name="connsiteX80" fmla="*/ 121920 w 3032760"/>
                  <a:gd name="connsiteY80" fmla="*/ 1157252 h 2635532"/>
                  <a:gd name="connsiteX81" fmla="*/ 106680 w 3032760"/>
                  <a:gd name="connsiteY81" fmla="*/ 1065812 h 2635532"/>
                  <a:gd name="connsiteX82" fmla="*/ 76200 w 3032760"/>
                  <a:gd name="connsiteY82" fmla="*/ 997232 h 2635532"/>
                  <a:gd name="connsiteX83" fmla="*/ 76200 w 3032760"/>
                  <a:gd name="connsiteY83" fmla="*/ 943892 h 2635532"/>
                  <a:gd name="connsiteX84" fmla="*/ 236220 w 3032760"/>
                  <a:gd name="connsiteY84" fmla="*/ 867692 h 2635532"/>
                  <a:gd name="connsiteX85" fmla="*/ 251460 w 3032760"/>
                  <a:gd name="connsiteY85" fmla="*/ 768632 h 2635532"/>
                  <a:gd name="connsiteX86" fmla="*/ 228600 w 3032760"/>
                  <a:gd name="connsiteY86" fmla="*/ 700052 h 2635532"/>
                  <a:gd name="connsiteX87" fmla="*/ 259080 w 3032760"/>
                  <a:gd name="connsiteY87" fmla="*/ 471452 h 2635532"/>
                  <a:gd name="connsiteX88" fmla="*/ 342900 w 3032760"/>
                  <a:gd name="connsiteY88" fmla="*/ 364772 h 2635532"/>
                  <a:gd name="connsiteX89" fmla="*/ 358140 w 3032760"/>
                  <a:gd name="connsiteY89" fmla="*/ 242852 h 2635532"/>
                  <a:gd name="connsiteX90" fmla="*/ 457200 w 3032760"/>
                  <a:gd name="connsiteY90" fmla="*/ 159032 h 2635532"/>
                  <a:gd name="connsiteX91" fmla="*/ 457200 w 3032760"/>
                  <a:gd name="connsiteY91" fmla="*/ 113312 h 2635532"/>
                  <a:gd name="connsiteX92" fmla="*/ 548640 w 3032760"/>
                  <a:gd name="connsiteY92" fmla="*/ 67592 h 2635532"/>
                  <a:gd name="connsiteX93" fmla="*/ 609600 w 3032760"/>
                  <a:gd name="connsiteY93" fmla="*/ 113312 h 2635532"/>
                  <a:gd name="connsiteX94" fmla="*/ 662940 w 3032760"/>
                  <a:gd name="connsiteY94" fmla="*/ 37112 h 2635532"/>
                  <a:gd name="connsiteX95" fmla="*/ 861060 w 3032760"/>
                  <a:gd name="connsiteY95" fmla="*/ 37112 h 2635532"/>
                  <a:gd name="connsiteX96" fmla="*/ 777240 w 3032760"/>
                  <a:gd name="connsiteY96" fmla="*/ 143792 h 2635532"/>
                  <a:gd name="connsiteX97" fmla="*/ 784860 w 3032760"/>
                  <a:gd name="connsiteY97" fmla="*/ 258092 h 2635532"/>
                  <a:gd name="connsiteX98" fmla="*/ 655320 w 3032760"/>
                  <a:gd name="connsiteY98" fmla="*/ 387632 h 2635532"/>
                  <a:gd name="connsiteX99" fmla="*/ 685800 w 3032760"/>
                  <a:gd name="connsiteY99" fmla="*/ 448592 h 2635532"/>
                  <a:gd name="connsiteX100" fmla="*/ 693420 w 3032760"/>
                  <a:gd name="connsiteY100" fmla="*/ 509552 h 2635532"/>
                  <a:gd name="connsiteX101" fmla="*/ 731520 w 3032760"/>
                  <a:gd name="connsiteY101" fmla="*/ 547652 h 2635532"/>
                  <a:gd name="connsiteX102" fmla="*/ 906780 w 3032760"/>
                  <a:gd name="connsiteY102" fmla="*/ 700052 h 2635532"/>
                  <a:gd name="connsiteX103" fmla="*/ 1013460 w 3032760"/>
                  <a:gd name="connsiteY103" fmla="*/ 753392 h 2635532"/>
                  <a:gd name="connsiteX104" fmla="*/ 1043940 w 3032760"/>
                  <a:gd name="connsiteY104" fmla="*/ 799112 h 2635532"/>
                  <a:gd name="connsiteX105" fmla="*/ 1089660 w 3032760"/>
                  <a:gd name="connsiteY105" fmla="*/ 791492 h 2635532"/>
                  <a:gd name="connsiteX106" fmla="*/ 1234440 w 3032760"/>
                  <a:gd name="connsiteY106" fmla="*/ 837212 h 2635532"/>
                  <a:gd name="connsiteX107" fmla="*/ 1463040 w 3032760"/>
                  <a:gd name="connsiteY107" fmla="*/ 799112 h 2635532"/>
                  <a:gd name="connsiteX108" fmla="*/ 1699260 w 3032760"/>
                  <a:gd name="connsiteY108" fmla="*/ 837212 h 2635532"/>
                  <a:gd name="connsiteX109" fmla="*/ 1775460 w 3032760"/>
                  <a:gd name="connsiteY109" fmla="*/ 730532 h 2635532"/>
                  <a:gd name="connsiteX110" fmla="*/ 1874520 w 3032760"/>
                  <a:gd name="connsiteY110" fmla="*/ 669572 h 2635532"/>
                  <a:gd name="connsiteX111" fmla="*/ 1882140 w 3032760"/>
                  <a:gd name="connsiteY111" fmla="*/ 578132 h 2635532"/>
                  <a:gd name="connsiteX112" fmla="*/ 1965960 w 3032760"/>
                  <a:gd name="connsiteY112" fmla="*/ 471452 h 2635532"/>
                  <a:gd name="connsiteX113" fmla="*/ 1981200 w 3032760"/>
                  <a:gd name="connsiteY113" fmla="*/ 357152 h 2635532"/>
                  <a:gd name="connsiteX114" fmla="*/ 1958340 w 3032760"/>
                  <a:gd name="connsiteY114" fmla="*/ 288572 h 2635532"/>
                  <a:gd name="connsiteX115" fmla="*/ 2026920 w 3032760"/>
                  <a:gd name="connsiteY115" fmla="*/ 181892 h 2635532"/>
                  <a:gd name="connsiteX116" fmla="*/ 2072640 w 3032760"/>
                  <a:gd name="connsiteY116" fmla="*/ 136172 h 2635532"/>
                  <a:gd name="connsiteX117" fmla="*/ 2286000 w 3032760"/>
                  <a:gd name="connsiteY117" fmla="*/ 59972 h 2635532"/>
                  <a:gd name="connsiteX118" fmla="*/ 2369820 w 3032760"/>
                  <a:gd name="connsiteY118" fmla="*/ 59972 h 2635532"/>
                  <a:gd name="connsiteX119" fmla="*/ 2484120 w 3032760"/>
                  <a:gd name="connsiteY119" fmla="*/ 21872 h 2635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3032760" h="2635532">
                    <a:moveTo>
                      <a:pt x="2673676" y="0"/>
                    </a:moveTo>
                    <a:lnTo>
                      <a:pt x="2739388" y="89182"/>
                    </a:lnTo>
                    <a:lnTo>
                      <a:pt x="2866388" y="114582"/>
                    </a:lnTo>
                    <a:lnTo>
                      <a:pt x="2904492" y="178082"/>
                    </a:lnTo>
                    <a:lnTo>
                      <a:pt x="2904492" y="247932"/>
                    </a:lnTo>
                    <a:lnTo>
                      <a:pt x="2853692" y="266982"/>
                    </a:lnTo>
                    <a:lnTo>
                      <a:pt x="2872740" y="324132"/>
                    </a:lnTo>
                    <a:lnTo>
                      <a:pt x="2942588" y="374932"/>
                    </a:lnTo>
                    <a:lnTo>
                      <a:pt x="2942588" y="565432"/>
                    </a:lnTo>
                    <a:lnTo>
                      <a:pt x="3025140" y="679732"/>
                    </a:lnTo>
                    <a:lnTo>
                      <a:pt x="2987040" y="749582"/>
                    </a:lnTo>
                    <a:lnTo>
                      <a:pt x="3018108" y="780648"/>
                    </a:lnTo>
                    <a:lnTo>
                      <a:pt x="3017520" y="783872"/>
                    </a:lnTo>
                    <a:lnTo>
                      <a:pt x="2987040" y="1050572"/>
                    </a:lnTo>
                    <a:lnTo>
                      <a:pt x="3032760" y="1180112"/>
                    </a:lnTo>
                    <a:lnTo>
                      <a:pt x="3009900" y="1294412"/>
                    </a:lnTo>
                    <a:lnTo>
                      <a:pt x="2971800" y="1355372"/>
                    </a:lnTo>
                    <a:lnTo>
                      <a:pt x="2994660" y="1484912"/>
                    </a:lnTo>
                    <a:lnTo>
                      <a:pt x="2910840" y="1484912"/>
                    </a:lnTo>
                    <a:lnTo>
                      <a:pt x="2796540" y="1583972"/>
                    </a:lnTo>
                    <a:lnTo>
                      <a:pt x="2781300" y="1667792"/>
                    </a:lnTo>
                    <a:lnTo>
                      <a:pt x="2865120" y="1675412"/>
                    </a:lnTo>
                    <a:lnTo>
                      <a:pt x="2834640" y="1766852"/>
                    </a:lnTo>
                    <a:lnTo>
                      <a:pt x="2750820" y="1797332"/>
                    </a:lnTo>
                    <a:lnTo>
                      <a:pt x="2727960" y="1858292"/>
                    </a:lnTo>
                    <a:lnTo>
                      <a:pt x="2667000" y="1873532"/>
                    </a:lnTo>
                    <a:lnTo>
                      <a:pt x="2667000" y="1919252"/>
                    </a:lnTo>
                    <a:lnTo>
                      <a:pt x="2712720" y="1980212"/>
                    </a:lnTo>
                    <a:lnTo>
                      <a:pt x="2621280" y="2064032"/>
                    </a:lnTo>
                    <a:lnTo>
                      <a:pt x="2606040" y="2124992"/>
                    </a:lnTo>
                    <a:lnTo>
                      <a:pt x="2552700" y="2140232"/>
                    </a:lnTo>
                    <a:lnTo>
                      <a:pt x="2545080" y="2201192"/>
                    </a:lnTo>
                    <a:lnTo>
                      <a:pt x="2499360" y="2231672"/>
                    </a:lnTo>
                    <a:lnTo>
                      <a:pt x="2362200" y="2239292"/>
                    </a:lnTo>
                    <a:lnTo>
                      <a:pt x="2225040" y="2109752"/>
                    </a:lnTo>
                    <a:lnTo>
                      <a:pt x="2148840" y="2102132"/>
                    </a:lnTo>
                    <a:lnTo>
                      <a:pt x="2080260" y="2147852"/>
                    </a:lnTo>
                    <a:lnTo>
                      <a:pt x="1920240" y="2071652"/>
                    </a:lnTo>
                    <a:lnTo>
                      <a:pt x="1905000" y="1964972"/>
                    </a:lnTo>
                    <a:lnTo>
                      <a:pt x="1813560" y="2010692"/>
                    </a:lnTo>
                    <a:lnTo>
                      <a:pt x="1821180" y="2056412"/>
                    </a:lnTo>
                    <a:lnTo>
                      <a:pt x="1767840" y="2064032"/>
                    </a:lnTo>
                    <a:lnTo>
                      <a:pt x="1638300" y="2086892"/>
                    </a:lnTo>
                    <a:lnTo>
                      <a:pt x="1684020" y="1964972"/>
                    </a:lnTo>
                    <a:lnTo>
                      <a:pt x="1638300" y="1957352"/>
                    </a:lnTo>
                    <a:lnTo>
                      <a:pt x="1569720" y="1980212"/>
                    </a:lnTo>
                    <a:lnTo>
                      <a:pt x="1531620" y="1949732"/>
                    </a:lnTo>
                    <a:lnTo>
                      <a:pt x="1478280" y="1995452"/>
                    </a:lnTo>
                    <a:lnTo>
                      <a:pt x="1432560" y="1980212"/>
                    </a:lnTo>
                    <a:lnTo>
                      <a:pt x="1341120" y="2071652"/>
                    </a:lnTo>
                    <a:lnTo>
                      <a:pt x="1264920" y="2003072"/>
                    </a:lnTo>
                    <a:lnTo>
                      <a:pt x="1158240" y="2003072"/>
                    </a:lnTo>
                    <a:lnTo>
                      <a:pt x="1013460" y="2163092"/>
                    </a:lnTo>
                    <a:lnTo>
                      <a:pt x="975360" y="2269772"/>
                    </a:lnTo>
                    <a:lnTo>
                      <a:pt x="876300" y="2315492"/>
                    </a:lnTo>
                    <a:lnTo>
                      <a:pt x="853440" y="2475512"/>
                    </a:lnTo>
                    <a:lnTo>
                      <a:pt x="769620" y="2536472"/>
                    </a:lnTo>
                    <a:lnTo>
                      <a:pt x="655320" y="2635532"/>
                    </a:lnTo>
                    <a:lnTo>
                      <a:pt x="579120" y="2635532"/>
                    </a:lnTo>
                    <a:lnTo>
                      <a:pt x="609600" y="2513612"/>
                    </a:lnTo>
                    <a:lnTo>
                      <a:pt x="518160" y="2384072"/>
                    </a:lnTo>
                    <a:lnTo>
                      <a:pt x="403860" y="2361212"/>
                    </a:lnTo>
                    <a:lnTo>
                      <a:pt x="335280" y="2429792"/>
                    </a:lnTo>
                    <a:lnTo>
                      <a:pt x="266700" y="2391692"/>
                    </a:lnTo>
                    <a:lnTo>
                      <a:pt x="205740" y="2399312"/>
                    </a:lnTo>
                    <a:lnTo>
                      <a:pt x="228600" y="2498372"/>
                    </a:lnTo>
                    <a:lnTo>
                      <a:pt x="167640" y="2582192"/>
                    </a:lnTo>
                    <a:lnTo>
                      <a:pt x="60960" y="2566952"/>
                    </a:lnTo>
                    <a:lnTo>
                      <a:pt x="45720" y="2399312"/>
                    </a:lnTo>
                    <a:lnTo>
                      <a:pt x="91440" y="2353592"/>
                    </a:lnTo>
                    <a:lnTo>
                      <a:pt x="76200" y="2170712"/>
                    </a:lnTo>
                    <a:lnTo>
                      <a:pt x="0" y="2155472"/>
                    </a:lnTo>
                    <a:lnTo>
                      <a:pt x="0" y="2094512"/>
                    </a:lnTo>
                    <a:lnTo>
                      <a:pt x="60960" y="2033552"/>
                    </a:lnTo>
                    <a:lnTo>
                      <a:pt x="83820" y="1728752"/>
                    </a:lnTo>
                    <a:lnTo>
                      <a:pt x="121920" y="1698272"/>
                    </a:lnTo>
                    <a:lnTo>
                      <a:pt x="106680" y="1583972"/>
                    </a:lnTo>
                    <a:lnTo>
                      <a:pt x="45720" y="1523012"/>
                    </a:lnTo>
                    <a:lnTo>
                      <a:pt x="38100" y="1340132"/>
                    </a:lnTo>
                    <a:lnTo>
                      <a:pt x="129540" y="1218212"/>
                    </a:lnTo>
                    <a:lnTo>
                      <a:pt x="121920" y="1157252"/>
                    </a:lnTo>
                    <a:lnTo>
                      <a:pt x="106680" y="1065812"/>
                    </a:lnTo>
                    <a:lnTo>
                      <a:pt x="76200" y="997232"/>
                    </a:lnTo>
                    <a:lnTo>
                      <a:pt x="76200" y="943892"/>
                    </a:lnTo>
                    <a:lnTo>
                      <a:pt x="236220" y="867692"/>
                    </a:lnTo>
                    <a:lnTo>
                      <a:pt x="251460" y="768632"/>
                    </a:lnTo>
                    <a:lnTo>
                      <a:pt x="228600" y="700052"/>
                    </a:lnTo>
                    <a:lnTo>
                      <a:pt x="259080" y="471452"/>
                    </a:lnTo>
                    <a:lnTo>
                      <a:pt x="342900" y="364772"/>
                    </a:lnTo>
                    <a:lnTo>
                      <a:pt x="358140" y="242852"/>
                    </a:lnTo>
                    <a:lnTo>
                      <a:pt x="457200" y="159032"/>
                    </a:lnTo>
                    <a:lnTo>
                      <a:pt x="457200" y="113312"/>
                    </a:lnTo>
                    <a:lnTo>
                      <a:pt x="548640" y="67592"/>
                    </a:lnTo>
                    <a:lnTo>
                      <a:pt x="609600" y="113312"/>
                    </a:lnTo>
                    <a:lnTo>
                      <a:pt x="662940" y="37112"/>
                    </a:lnTo>
                    <a:lnTo>
                      <a:pt x="861060" y="37112"/>
                    </a:lnTo>
                    <a:lnTo>
                      <a:pt x="777240" y="143792"/>
                    </a:lnTo>
                    <a:lnTo>
                      <a:pt x="784860" y="258092"/>
                    </a:lnTo>
                    <a:lnTo>
                      <a:pt x="655320" y="387632"/>
                    </a:lnTo>
                    <a:lnTo>
                      <a:pt x="685800" y="448592"/>
                    </a:lnTo>
                    <a:lnTo>
                      <a:pt x="693420" y="509552"/>
                    </a:lnTo>
                    <a:lnTo>
                      <a:pt x="731520" y="547652"/>
                    </a:lnTo>
                    <a:lnTo>
                      <a:pt x="906780" y="700052"/>
                    </a:lnTo>
                    <a:lnTo>
                      <a:pt x="1013460" y="753392"/>
                    </a:lnTo>
                    <a:lnTo>
                      <a:pt x="1043940" y="799112"/>
                    </a:lnTo>
                    <a:lnTo>
                      <a:pt x="1089660" y="791492"/>
                    </a:lnTo>
                    <a:lnTo>
                      <a:pt x="1234440" y="837212"/>
                    </a:lnTo>
                    <a:lnTo>
                      <a:pt x="1463040" y="799112"/>
                    </a:lnTo>
                    <a:lnTo>
                      <a:pt x="1699260" y="837212"/>
                    </a:lnTo>
                    <a:lnTo>
                      <a:pt x="1775460" y="730532"/>
                    </a:lnTo>
                    <a:lnTo>
                      <a:pt x="1874520" y="669572"/>
                    </a:lnTo>
                    <a:lnTo>
                      <a:pt x="1882140" y="578132"/>
                    </a:lnTo>
                    <a:lnTo>
                      <a:pt x="1965960" y="471452"/>
                    </a:lnTo>
                    <a:lnTo>
                      <a:pt x="1981200" y="357152"/>
                    </a:lnTo>
                    <a:lnTo>
                      <a:pt x="1958340" y="288572"/>
                    </a:lnTo>
                    <a:lnTo>
                      <a:pt x="2026920" y="181892"/>
                    </a:lnTo>
                    <a:lnTo>
                      <a:pt x="2072640" y="136172"/>
                    </a:lnTo>
                    <a:lnTo>
                      <a:pt x="2286000" y="59972"/>
                    </a:lnTo>
                    <a:lnTo>
                      <a:pt x="2369820" y="59972"/>
                    </a:lnTo>
                    <a:lnTo>
                      <a:pt x="2484120" y="21872"/>
                    </a:lnTo>
                    <a:close/>
                  </a:path>
                </a:pathLst>
              </a:custGeom>
              <a:noFill/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40" name="正方形/長方形 1439">
              <a:extLst>
                <a:ext uri="{FF2B5EF4-FFF2-40B4-BE49-F238E27FC236}">
                  <a16:creationId xmlns:a16="http://schemas.microsoft.com/office/drawing/2014/main" id="{503A5653-BFD0-4F96-BA1C-0E696062B7B8}"/>
                </a:ext>
              </a:extLst>
            </p:cNvPr>
            <p:cNvSpPr/>
            <p:nvPr/>
          </p:nvSpPr>
          <p:spPr>
            <a:xfrm>
              <a:off x="33280524" y="24798485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　山</a:t>
              </a:r>
            </a:p>
          </p:txBody>
        </p:sp>
        <p:grpSp>
          <p:nvGrpSpPr>
            <p:cNvPr id="1441" name="グループ化 1440">
              <a:extLst>
                <a:ext uri="{FF2B5EF4-FFF2-40B4-BE49-F238E27FC236}">
                  <a16:creationId xmlns:a16="http://schemas.microsoft.com/office/drawing/2014/main" id="{A686EBF4-25FC-4A89-A7E9-61A122FD07BF}"/>
                </a:ext>
              </a:extLst>
            </p:cNvPr>
            <p:cNvGrpSpPr/>
            <p:nvPr/>
          </p:nvGrpSpPr>
          <p:grpSpPr>
            <a:xfrm>
              <a:off x="32380947" y="23695636"/>
              <a:ext cx="2956060" cy="1985520"/>
              <a:chOff x="32380947" y="23695636"/>
              <a:chExt cx="2956060" cy="1985520"/>
            </a:xfrm>
          </p:grpSpPr>
          <p:sp>
            <p:nvSpPr>
              <p:cNvPr id="1442" name="正方形/長方形 1441">
                <a:extLst>
                  <a:ext uri="{FF2B5EF4-FFF2-40B4-BE49-F238E27FC236}">
                    <a16:creationId xmlns:a16="http://schemas.microsoft.com/office/drawing/2014/main" id="{BCC967C2-9B84-4065-B081-E96C6CBE9D67}"/>
                  </a:ext>
                </a:extLst>
              </p:cNvPr>
              <p:cNvSpPr/>
              <p:nvPr/>
            </p:nvSpPr>
            <p:spPr>
              <a:xfrm>
                <a:off x="33590885" y="2514760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富山市</a:t>
                </a:r>
              </a:p>
            </p:txBody>
          </p:sp>
          <p:sp>
            <p:nvSpPr>
              <p:cNvPr id="1443" name="正方形/長方形 1442">
                <a:extLst>
                  <a:ext uri="{FF2B5EF4-FFF2-40B4-BE49-F238E27FC236}">
                    <a16:creationId xmlns:a16="http://schemas.microsoft.com/office/drawing/2014/main" id="{F0A880F3-83B4-43C1-8972-0EE95027D897}"/>
                  </a:ext>
                </a:extLst>
              </p:cNvPr>
              <p:cNvSpPr/>
              <p:nvPr/>
            </p:nvSpPr>
            <p:spPr>
              <a:xfrm>
                <a:off x="32737701" y="2441300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高岡市</a:t>
                </a:r>
              </a:p>
            </p:txBody>
          </p:sp>
          <p:sp>
            <p:nvSpPr>
              <p:cNvPr id="1444" name="正方形/長方形 1443">
                <a:extLst>
                  <a:ext uri="{FF2B5EF4-FFF2-40B4-BE49-F238E27FC236}">
                    <a16:creationId xmlns:a16="http://schemas.microsoft.com/office/drawing/2014/main" id="{5FAD62FB-2BDF-4946-BF1D-11D46700C6D3}"/>
                  </a:ext>
                </a:extLst>
              </p:cNvPr>
              <p:cNvSpPr/>
              <p:nvPr/>
            </p:nvSpPr>
            <p:spPr>
              <a:xfrm>
                <a:off x="34806280" y="2423660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黒部市</a:t>
                </a:r>
              </a:p>
            </p:txBody>
          </p:sp>
          <p:sp>
            <p:nvSpPr>
              <p:cNvPr id="1445" name="正方形/長方形 1444">
                <a:extLst>
                  <a:ext uri="{FF2B5EF4-FFF2-40B4-BE49-F238E27FC236}">
                    <a16:creationId xmlns:a16="http://schemas.microsoft.com/office/drawing/2014/main" id="{A520BECD-C364-4E12-8C33-493C9C196C87}"/>
                  </a:ext>
                </a:extLst>
              </p:cNvPr>
              <p:cNvSpPr/>
              <p:nvPr/>
            </p:nvSpPr>
            <p:spPr>
              <a:xfrm>
                <a:off x="33098800" y="2446469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射水市</a:t>
                </a:r>
              </a:p>
            </p:txBody>
          </p:sp>
          <p:sp>
            <p:nvSpPr>
              <p:cNvPr id="1446" name="正方形/長方形 1445">
                <a:extLst>
                  <a:ext uri="{FF2B5EF4-FFF2-40B4-BE49-F238E27FC236}">
                    <a16:creationId xmlns:a16="http://schemas.microsoft.com/office/drawing/2014/main" id="{2A469E5F-B8BF-4563-873F-F2D65A2E31FF}"/>
                  </a:ext>
                </a:extLst>
              </p:cNvPr>
              <p:cNvSpPr/>
              <p:nvPr/>
            </p:nvSpPr>
            <p:spPr>
              <a:xfrm>
                <a:off x="34825328" y="2373002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朝日町</a:t>
                </a:r>
              </a:p>
            </p:txBody>
          </p:sp>
          <p:sp>
            <p:nvSpPr>
              <p:cNvPr id="1447" name="正方形/長方形 1446">
                <a:extLst>
                  <a:ext uri="{FF2B5EF4-FFF2-40B4-BE49-F238E27FC236}">
                    <a16:creationId xmlns:a16="http://schemas.microsoft.com/office/drawing/2014/main" id="{E431052B-1715-464C-9876-E1616B955A0E}"/>
                  </a:ext>
                </a:extLst>
              </p:cNvPr>
              <p:cNvSpPr/>
              <p:nvPr/>
            </p:nvSpPr>
            <p:spPr>
              <a:xfrm>
                <a:off x="34382730" y="2369563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入善町</a:t>
                </a:r>
              </a:p>
            </p:txBody>
          </p:sp>
          <p:sp>
            <p:nvSpPr>
              <p:cNvPr id="1448" name="正方形/長方形 1447">
                <a:extLst>
                  <a:ext uri="{FF2B5EF4-FFF2-40B4-BE49-F238E27FC236}">
                    <a16:creationId xmlns:a16="http://schemas.microsoft.com/office/drawing/2014/main" id="{B692FA62-2C95-4DA8-A365-1F6665A0B248}"/>
                  </a:ext>
                </a:extLst>
              </p:cNvPr>
              <p:cNvSpPr/>
              <p:nvPr/>
            </p:nvSpPr>
            <p:spPr>
              <a:xfrm>
                <a:off x="34019280" y="2491956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立山町</a:t>
                </a:r>
              </a:p>
            </p:txBody>
          </p:sp>
          <p:sp>
            <p:nvSpPr>
              <p:cNvPr id="1449" name="正方形/長方形 1448">
                <a:extLst>
                  <a:ext uri="{FF2B5EF4-FFF2-40B4-BE49-F238E27FC236}">
                    <a16:creationId xmlns:a16="http://schemas.microsoft.com/office/drawing/2014/main" id="{D8DD787C-6D5F-45FF-88C8-77DF89AD02BF}"/>
                  </a:ext>
                </a:extLst>
              </p:cNvPr>
              <p:cNvSpPr/>
              <p:nvPr/>
            </p:nvSpPr>
            <p:spPr>
              <a:xfrm>
                <a:off x="34320736" y="2468427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上市町</a:t>
                </a:r>
              </a:p>
            </p:txBody>
          </p:sp>
          <p:sp>
            <p:nvSpPr>
              <p:cNvPr id="1450" name="正方形/長方形 1449">
                <a:extLst>
                  <a:ext uri="{FF2B5EF4-FFF2-40B4-BE49-F238E27FC236}">
                    <a16:creationId xmlns:a16="http://schemas.microsoft.com/office/drawing/2014/main" id="{4405FA84-D9F0-41D4-BDBB-2C1503C472FF}"/>
                  </a:ext>
                </a:extLst>
              </p:cNvPr>
              <p:cNvSpPr/>
              <p:nvPr/>
            </p:nvSpPr>
            <p:spPr>
              <a:xfrm>
                <a:off x="32598824" y="2546571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南砺市</a:t>
                </a:r>
              </a:p>
            </p:txBody>
          </p:sp>
          <p:sp>
            <p:nvSpPr>
              <p:cNvPr id="1451" name="正方形/長方形 1450">
                <a:extLst>
                  <a:ext uri="{FF2B5EF4-FFF2-40B4-BE49-F238E27FC236}">
                    <a16:creationId xmlns:a16="http://schemas.microsoft.com/office/drawing/2014/main" id="{05F00216-0B9A-4EF4-9978-29EDC18E084A}"/>
                  </a:ext>
                </a:extLst>
              </p:cNvPr>
              <p:cNvSpPr/>
              <p:nvPr/>
            </p:nvSpPr>
            <p:spPr>
              <a:xfrm>
                <a:off x="33686787" y="2452913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舟橋村</a:t>
                </a:r>
              </a:p>
            </p:txBody>
          </p:sp>
          <p:sp>
            <p:nvSpPr>
              <p:cNvPr id="1452" name="正方形/長方形 1451">
                <a:extLst>
                  <a:ext uri="{FF2B5EF4-FFF2-40B4-BE49-F238E27FC236}">
                    <a16:creationId xmlns:a16="http://schemas.microsoft.com/office/drawing/2014/main" id="{5F3CD010-97E3-42BD-BCBD-9EF0E13F9B08}"/>
                  </a:ext>
                </a:extLst>
              </p:cNvPr>
              <p:cNvSpPr/>
              <p:nvPr/>
            </p:nvSpPr>
            <p:spPr>
              <a:xfrm>
                <a:off x="32380947" y="24693560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小矢部市</a:t>
                </a:r>
              </a:p>
            </p:txBody>
          </p:sp>
          <p:sp>
            <p:nvSpPr>
              <p:cNvPr id="1453" name="正方形/長方形 1452">
                <a:extLst>
                  <a:ext uri="{FF2B5EF4-FFF2-40B4-BE49-F238E27FC236}">
                    <a16:creationId xmlns:a16="http://schemas.microsoft.com/office/drawing/2014/main" id="{9D80CA74-439B-44F8-BA95-150D90887F84}"/>
                  </a:ext>
                </a:extLst>
              </p:cNvPr>
              <p:cNvSpPr/>
              <p:nvPr/>
            </p:nvSpPr>
            <p:spPr>
              <a:xfrm>
                <a:off x="32822493" y="2485492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砺波市</a:t>
                </a:r>
              </a:p>
            </p:txBody>
          </p:sp>
          <p:sp>
            <p:nvSpPr>
              <p:cNvPr id="1454" name="正方形/長方形 1453">
                <a:extLst>
                  <a:ext uri="{FF2B5EF4-FFF2-40B4-BE49-F238E27FC236}">
                    <a16:creationId xmlns:a16="http://schemas.microsoft.com/office/drawing/2014/main" id="{2C47DDD5-C0DC-4209-B456-FA73B3F989AE}"/>
                  </a:ext>
                </a:extLst>
              </p:cNvPr>
              <p:cNvSpPr/>
              <p:nvPr/>
            </p:nvSpPr>
            <p:spPr>
              <a:xfrm>
                <a:off x="34054053" y="2436846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滑川市</a:t>
                </a:r>
              </a:p>
            </p:txBody>
          </p:sp>
          <p:sp>
            <p:nvSpPr>
              <p:cNvPr id="1455" name="正方形/長方形 1454">
                <a:extLst>
                  <a:ext uri="{FF2B5EF4-FFF2-40B4-BE49-F238E27FC236}">
                    <a16:creationId xmlns:a16="http://schemas.microsoft.com/office/drawing/2014/main" id="{0C02569C-8DAB-461F-A311-5CA5FAD06D29}"/>
                  </a:ext>
                </a:extLst>
              </p:cNvPr>
              <p:cNvSpPr/>
              <p:nvPr/>
            </p:nvSpPr>
            <p:spPr>
              <a:xfrm>
                <a:off x="32652130" y="2394193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氷見市</a:t>
                </a:r>
              </a:p>
            </p:txBody>
          </p:sp>
          <p:sp>
            <p:nvSpPr>
              <p:cNvPr id="1456" name="正方形/長方形 1455">
                <a:extLst>
                  <a:ext uri="{FF2B5EF4-FFF2-40B4-BE49-F238E27FC236}">
                    <a16:creationId xmlns:a16="http://schemas.microsoft.com/office/drawing/2014/main" id="{772799F6-51B2-4916-ACAC-014451F0A311}"/>
                  </a:ext>
                </a:extLst>
              </p:cNvPr>
              <p:cNvSpPr/>
              <p:nvPr/>
            </p:nvSpPr>
            <p:spPr>
              <a:xfrm>
                <a:off x="34239903" y="2422896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魚津市</a:t>
                </a:r>
              </a:p>
            </p:txBody>
          </p:sp>
        </p:grpSp>
      </p:grpSp>
      <p:grpSp>
        <p:nvGrpSpPr>
          <p:cNvPr id="1475" name="グループ化 1474">
            <a:extLst>
              <a:ext uri="{FF2B5EF4-FFF2-40B4-BE49-F238E27FC236}">
                <a16:creationId xmlns:a16="http://schemas.microsoft.com/office/drawing/2014/main" id="{94F67123-4004-44D4-B5C5-BB5E2B34D960}"/>
              </a:ext>
            </a:extLst>
          </p:cNvPr>
          <p:cNvGrpSpPr/>
          <p:nvPr/>
        </p:nvGrpSpPr>
        <p:grpSpPr>
          <a:xfrm>
            <a:off x="3737665" y="1909531"/>
            <a:ext cx="3392806" cy="5608320"/>
            <a:chOff x="30813374" y="21419820"/>
            <a:chExt cx="3392806" cy="5608320"/>
          </a:xfrm>
        </p:grpSpPr>
        <p:grpSp>
          <p:nvGrpSpPr>
            <p:cNvPr id="1476" name="グループ化 1475">
              <a:extLst>
                <a:ext uri="{FF2B5EF4-FFF2-40B4-BE49-F238E27FC236}">
                  <a16:creationId xmlns:a16="http://schemas.microsoft.com/office/drawing/2014/main" id="{B2B7AF2C-E464-4AB2-8A2A-6E18E983CF47}"/>
                </a:ext>
              </a:extLst>
            </p:cNvPr>
            <p:cNvGrpSpPr/>
            <p:nvPr/>
          </p:nvGrpSpPr>
          <p:grpSpPr>
            <a:xfrm>
              <a:off x="30815280" y="21419820"/>
              <a:ext cx="3390900" cy="5608320"/>
              <a:chOff x="30815280" y="21419820"/>
              <a:chExt cx="3390900" cy="5608320"/>
            </a:xfrm>
          </p:grpSpPr>
          <p:sp>
            <p:nvSpPr>
              <p:cNvPr id="1499" name="フリーフォーム: 図形 1498">
                <a:extLst>
                  <a:ext uri="{FF2B5EF4-FFF2-40B4-BE49-F238E27FC236}">
                    <a16:creationId xmlns:a16="http://schemas.microsoft.com/office/drawing/2014/main" id="{EDA6DDD3-1022-4420-983E-3F692F2A8557}"/>
                  </a:ext>
                </a:extLst>
              </p:cNvPr>
              <p:cNvSpPr/>
              <p:nvPr/>
            </p:nvSpPr>
            <p:spPr>
              <a:xfrm>
                <a:off x="31556304" y="25441276"/>
                <a:ext cx="347858" cy="104774"/>
              </a:xfrm>
              <a:custGeom>
                <a:avLst/>
                <a:gdLst>
                  <a:gd name="connsiteX0" fmla="*/ 166708 w 347858"/>
                  <a:gd name="connsiteY0" fmla="*/ 0 h 104774"/>
                  <a:gd name="connsiteX1" fmla="*/ 233384 w 347858"/>
                  <a:gd name="connsiteY1" fmla="*/ 52388 h 104774"/>
                  <a:gd name="connsiteX2" fmla="*/ 319108 w 347858"/>
                  <a:gd name="connsiteY2" fmla="*/ 52388 h 104774"/>
                  <a:gd name="connsiteX3" fmla="*/ 347858 w 347858"/>
                  <a:gd name="connsiteY3" fmla="*/ 96948 h 104774"/>
                  <a:gd name="connsiteX4" fmla="*/ 195284 w 347858"/>
                  <a:gd name="connsiteY4" fmla="*/ 104774 h 104774"/>
                  <a:gd name="connsiteX5" fmla="*/ 9546 w 347858"/>
                  <a:gd name="connsiteY5" fmla="*/ 80962 h 104774"/>
                  <a:gd name="connsiteX6" fmla="*/ 0 w 347858"/>
                  <a:gd name="connsiteY6" fmla="*/ 69876 h 104774"/>
                  <a:gd name="connsiteX7" fmla="*/ 47646 w 347858"/>
                  <a:gd name="connsiteY7" fmla="*/ 14288 h 104774"/>
                  <a:gd name="connsiteX8" fmla="*/ 90508 w 347858"/>
                  <a:gd name="connsiteY8" fmla="*/ 19048 h 104774"/>
                  <a:gd name="connsiteX9" fmla="*/ 138134 w 347858"/>
                  <a:gd name="connsiteY9" fmla="*/ 19048 h 104774"/>
                  <a:gd name="connsiteX10" fmla="*/ 166708 w 347858"/>
                  <a:gd name="connsiteY10" fmla="*/ 0 h 104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7858" h="104774">
                    <a:moveTo>
                      <a:pt x="166708" y="0"/>
                    </a:moveTo>
                    <a:lnTo>
                      <a:pt x="233384" y="52388"/>
                    </a:lnTo>
                    <a:lnTo>
                      <a:pt x="319108" y="52388"/>
                    </a:lnTo>
                    <a:lnTo>
                      <a:pt x="347858" y="96948"/>
                    </a:lnTo>
                    <a:lnTo>
                      <a:pt x="195284" y="104774"/>
                    </a:lnTo>
                    <a:lnTo>
                      <a:pt x="9546" y="80962"/>
                    </a:lnTo>
                    <a:lnTo>
                      <a:pt x="0" y="69876"/>
                    </a:lnTo>
                    <a:lnTo>
                      <a:pt x="47646" y="14288"/>
                    </a:lnTo>
                    <a:lnTo>
                      <a:pt x="90508" y="19048"/>
                    </a:lnTo>
                    <a:lnTo>
                      <a:pt x="138134" y="19048"/>
                    </a:lnTo>
                    <a:lnTo>
                      <a:pt x="166708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0" name="フリーフォーム: 図形 1499">
                <a:extLst>
                  <a:ext uri="{FF2B5EF4-FFF2-40B4-BE49-F238E27FC236}">
                    <a16:creationId xmlns:a16="http://schemas.microsoft.com/office/drawing/2014/main" id="{A8F38722-F768-42DC-88C7-6C23A1B39AF4}"/>
                  </a:ext>
                </a:extLst>
              </p:cNvPr>
              <p:cNvSpPr/>
              <p:nvPr/>
            </p:nvSpPr>
            <p:spPr>
              <a:xfrm>
                <a:off x="31365974" y="25506174"/>
                <a:ext cx="604690" cy="306576"/>
              </a:xfrm>
              <a:custGeom>
                <a:avLst/>
                <a:gdLst>
                  <a:gd name="connsiteX0" fmla="*/ 110550 w 604690"/>
                  <a:gd name="connsiteY0" fmla="*/ 0 h 306576"/>
                  <a:gd name="connsiteX1" fmla="*/ 180826 w 604690"/>
                  <a:gd name="connsiteY1" fmla="*/ 16064 h 306576"/>
                  <a:gd name="connsiteX2" fmla="*/ 190330 w 604690"/>
                  <a:gd name="connsiteY2" fmla="*/ 4978 h 306576"/>
                  <a:gd name="connsiteX3" fmla="*/ 199876 w 604690"/>
                  <a:gd name="connsiteY3" fmla="*/ 16064 h 306576"/>
                  <a:gd name="connsiteX4" fmla="*/ 385614 w 604690"/>
                  <a:gd name="connsiteY4" fmla="*/ 39876 h 306576"/>
                  <a:gd name="connsiteX5" fmla="*/ 538188 w 604690"/>
                  <a:gd name="connsiteY5" fmla="*/ 32050 h 306576"/>
                  <a:gd name="connsiteX6" fmla="*/ 604690 w 604690"/>
                  <a:gd name="connsiteY6" fmla="*/ 135126 h 306576"/>
                  <a:gd name="connsiteX7" fmla="*/ 590402 w 604690"/>
                  <a:gd name="connsiteY7" fmla="*/ 216090 h 306576"/>
                  <a:gd name="connsiteX8" fmla="*/ 499914 w 604690"/>
                  <a:gd name="connsiteY8" fmla="*/ 306576 h 306576"/>
                  <a:gd name="connsiteX9" fmla="*/ 390376 w 604690"/>
                  <a:gd name="connsiteY9" fmla="*/ 292290 h 306576"/>
                  <a:gd name="connsiteX10" fmla="*/ 323702 w 604690"/>
                  <a:gd name="connsiteY10" fmla="*/ 249426 h 306576"/>
                  <a:gd name="connsiteX11" fmla="*/ 323702 w 604690"/>
                  <a:gd name="connsiteY11" fmla="*/ 211326 h 306576"/>
                  <a:gd name="connsiteX12" fmla="*/ 280838 w 604690"/>
                  <a:gd name="connsiteY12" fmla="*/ 173226 h 306576"/>
                  <a:gd name="connsiteX13" fmla="*/ 157014 w 604690"/>
                  <a:gd name="connsiteY13" fmla="*/ 182750 h 306576"/>
                  <a:gd name="connsiteX14" fmla="*/ 142726 w 604690"/>
                  <a:gd name="connsiteY14" fmla="*/ 125602 h 306576"/>
                  <a:gd name="connsiteX15" fmla="*/ 61764 w 604690"/>
                  <a:gd name="connsiteY15" fmla="*/ 163702 h 306576"/>
                  <a:gd name="connsiteX16" fmla="*/ 0 w 604690"/>
                  <a:gd name="connsiteY16" fmla="*/ 151650 h 306576"/>
                  <a:gd name="connsiteX17" fmla="*/ 110550 w 604690"/>
                  <a:gd name="connsiteY17" fmla="*/ 0 h 306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04690" h="306576">
                    <a:moveTo>
                      <a:pt x="110550" y="0"/>
                    </a:moveTo>
                    <a:lnTo>
                      <a:pt x="180826" y="16064"/>
                    </a:lnTo>
                    <a:lnTo>
                      <a:pt x="190330" y="4978"/>
                    </a:lnTo>
                    <a:lnTo>
                      <a:pt x="199876" y="16064"/>
                    </a:lnTo>
                    <a:lnTo>
                      <a:pt x="385614" y="39876"/>
                    </a:lnTo>
                    <a:lnTo>
                      <a:pt x="538188" y="32050"/>
                    </a:lnTo>
                    <a:lnTo>
                      <a:pt x="604690" y="135126"/>
                    </a:lnTo>
                    <a:lnTo>
                      <a:pt x="590402" y="216090"/>
                    </a:lnTo>
                    <a:lnTo>
                      <a:pt x="499914" y="306576"/>
                    </a:lnTo>
                    <a:lnTo>
                      <a:pt x="390376" y="292290"/>
                    </a:lnTo>
                    <a:lnTo>
                      <a:pt x="323702" y="249426"/>
                    </a:lnTo>
                    <a:lnTo>
                      <a:pt x="323702" y="211326"/>
                    </a:lnTo>
                    <a:lnTo>
                      <a:pt x="280838" y="173226"/>
                    </a:lnTo>
                    <a:lnTo>
                      <a:pt x="157014" y="182750"/>
                    </a:lnTo>
                    <a:lnTo>
                      <a:pt x="142726" y="125602"/>
                    </a:lnTo>
                    <a:lnTo>
                      <a:pt x="61764" y="163702"/>
                    </a:lnTo>
                    <a:lnTo>
                      <a:pt x="0" y="151650"/>
                    </a:lnTo>
                    <a:lnTo>
                      <a:pt x="110550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1" name="フリーフォーム: 図形 1500">
                <a:extLst>
                  <a:ext uri="{FF2B5EF4-FFF2-40B4-BE49-F238E27FC236}">
                    <a16:creationId xmlns:a16="http://schemas.microsoft.com/office/drawing/2014/main" id="{FD7BA6FC-071C-4B7D-A272-54EF83793F34}"/>
                  </a:ext>
                </a:extLst>
              </p:cNvPr>
              <p:cNvSpPr/>
              <p:nvPr/>
            </p:nvSpPr>
            <p:spPr>
              <a:xfrm>
                <a:off x="30815280" y="25852942"/>
                <a:ext cx="731520" cy="923738"/>
              </a:xfrm>
              <a:custGeom>
                <a:avLst/>
                <a:gdLst>
                  <a:gd name="connsiteX0" fmla="*/ 377602 w 731520"/>
                  <a:gd name="connsiteY0" fmla="*/ 0 h 923738"/>
                  <a:gd name="connsiteX1" fmla="*/ 421958 w 731520"/>
                  <a:gd name="connsiteY1" fmla="*/ 136022 h 923738"/>
                  <a:gd name="connsiteX2" fmla="*/ 512444 w 731520"/>
                  <a:gd name="connsiteY2" fmla="*/ 155070 h 923738"/>
                  <a:gd name="connsiteX3" fmla="*/ 512444 w 731520"/>
                  <a:gd name="connsiteY3" fmla="*/ 216982 h 923738"/>
                  <a:gd name="connsiteX4" fmla="*/ 469584 w 731520"/>
                  <a:gd name="connsiteY4" fmla="*/ 245558 h 923738"/>
                  <a:gd name="connsiteX5" fmla="*/ 498158 w 731520"/>
                  <a:gd name="connsiteY5" fmla="*/ 312234 h 923738"/>
                  <a:gd name="connsiteX6" fmla="*/ 507684 w 731520"/>
                  <a:gd name="connsiteY6" fmla="*/ 402722 h 923738"/>
                  <a:gd name="connsiteX7" fmla="*/ 636270 w 731520"/>
                  <a:gd name="connsiteY7" fmla="*/ 440822 h 923738"/>
                  <a:gd name="connsiteX8" fmla="*/ 717232 w 731520"/>
                  <a:gd name="connsiteY8" fmla="*/ 569408 h 923738"/>
                  <a:gd name="connsiteX9" fmla="*/ 731520 w 731520"/>
                  <a:gd name="connsiteY9" fmla="*/ 674182 h 923738"/>
                  <a:gd name="connsiteX10" fmla="*/ 710758 w 731520"/>
                  <a:gd name="connsiteY10" fmla="*/ 845472 h 923738"/>
                  <a:gd name="connsiteX11" fmla="*/ 701040 w 731520"/>
                  <a:gd name="connsiteY11" fmla="*/ 839918 h 923738"/>
                  <a:gd name="connsiteX12" fmla="*/ 624840 w 731520"/>
                  <a:gd name="connsiteY12" fmla="*/ 923738 h 923738"/>
                  <a:gd name="connsiteX13" fmla="*/ 510540 w 731520"/>
                  <a:gd name="connsiteY13" fmla="*/ 847538 h 923738"/>
                  <a:gd name="connsiteX14" fmla="*/ 472440 w 731520"/>
                  <a:gd name="connsiteY14" fmla="*/ 778958 h 923738"/>
                  <a:gd name="connsiteX15" fmla="*/ 304800 w 731520"/>
                  <a:gd name="connsiteY15" fmla="*/ 809438 h 923738"/>
                  <a:gd name="connsiteX16" fmla="*/ 281940 w 731520"/>
                  <a:gd name="connsiteY16" fmla="*/ 740858 h 923738"/>
                  <a:gd name="connsiteX17" fmla="*/ 266700 w 731520"/>
                  <a:gd name="connsiteY17" fmla="*/ 672278 h 923738"/>
                  <a:gd name="connsiteX18" fmla="*/ 228600 w 731520"/>
                  <a:gd name="connsiteY18" fmla="*/ 550358 h 923738"/>
                  <a:gd name="connsiteX19" fmla="*/ 137160 w 731520"/>
                  <a:gd name="connsiteY19" fmla="*/ 458918 h 923738"/>
                  <a:gd name="connsiteX20" fmla="*/ 83820 w 731520"/>
                  <a:gd name="connsiteY20" fmla="*/ 413198 h 923738"/>
                  <a:gd name="connsiteX21" fmla="*/ 0 w 731520"/>
                  <a:gd name="connsiteY21" fmla="*/ 298898 h 923738"/>
                  <a:gd name="connsiteX22" fmla="*/ 106680 w 731520"/>
                  <a:gd name="connsiteY22" fmla="*/ 184598 h 923738"/>
                  <a:gd name="connsiteX23" fmla="*/ 152400 w 731520"/>
                  <a:gd name="connsiteY23" fmla="*/ 108398 h 923738"/>
                  <a:gd name="connsiteX24" fmla="*/ 266700 w 731520"/>
                  <a:gd name="connsiteY24" fmla="*/ 93158 h 923738"/>
                  <a:gd name="connsiteX25" fmla="*/ 377602 w 731520"/>
                  <a:gd name="connsiteY25" fmla="*/ 0 h 923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31520" h="923738">
                    <a:moveTo>
                      <a:pt x="377602" y="0"/>
                    </a:moveTo>
                    <a:lnTo>
                      <a:pt x="421958" y="136022"/>
                    </a:lnTo>
                    <a:lnTo>
                      <a:pt x="512444" y="155070"/>
                    </a:lnTo>
                    <a:lnTo>
                      <a:pt x="512444" y="216982"/>
                    </a:lnTo>
                    <a:lnTo>
                      <a:pt x="469584" y="245558"/>
                    </a:lnTo>
                    <a:lnTo>
                      <a:pt x="498158" y="312234"/>
                    </a:lnTo>
                    <a:lnTo>
                      <a:pt x="507684" y="402722"/>
                    </a:lnTo>
                    <a:lnTo>
                      <a:pt x="636270" y="440822"/>
                    </a:lnTo>
                    <a:lnTo>
                      <a:pt x="717232" y="569408"/>
                    </a:lnTo>
                    <a:lnTo>
                      <a:pt x="731520" y="674182"/>
                    </a:lnTo>
                    <a:lnTo>
                      <a:pt x="710758" y="845472"/>
                    </a:lnTo>
                    <a:lnTo>
                      <a:pt x="701040" y="839918"/>
                    </a:lnTo>
                    <a:lnTo>
                      <a:pt x="624840" y="923738"/>
                    </a:lnTo>
                    <a:lnTo>
                      <a:pt x="510540" y="847538"/>
                    </a:lnTo>
                    <a:lnTo>
                      <a:pt x="472440" y="778958"/>
                    </a:lnTo>
                    <a:lnTo>
                      <a:pt x="304800" y="809438"/>
                    </a:lnTo>
                    <a:lnTo>
                      <a:pt x="281940" y="740858"/>
                    </a:lnTo>
                    <a:lnTo>
                      <a:pt x="266700" y="672278"/>
                    </a:lnTo>
                    <a:lnTo>
                      <a:pt x="228600" y="550358"/>
                    </a:lnTo>
                    <a:lnTo>
                      <a:pt x="137160" y="458918"/>
                    </a:lnTo>
                    <a:lnTo>
                      <a:pt x="83820" y="413198"/>
                    </a:lnTo>
                    <a:lnTo>
                      <a:pt x="0" y="298898"/>
                    </a:lnTo>
                    <a:lnTo>
                      <a:pt x="106680" y="184598"/>
                    </a:lnTo>
                    <a:lnTo>
                      <a:pt x="152400" y="108398"/>
                    </a:lnTo>
                    <a:lnTo>
                      <a:pt x="266700" y="93158"/>
                    </a:lnTo>
                    <a:lnTo>
                      <a:pt x="377602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2" name="フリーフォーム: 図形 1501">
                <a:extLst>
                  <a:ext uri="{FF2B5EF4-FFF2-40B4-BE49-F238E27FC236}">
                    <a16:creationId xmlns:a16="http://schemas.microsoft.com/office/drawing/2014/main" id="{5AEAFC5D-D9B1-4EE7-B0A0-11A93B3356C1}"/>
                  </a:ext>
                </a:extLst>
              </p:cNvPr>
              <p:cNvSpPr/>
              <p:nvPr/>
            </p:nvSpPr>
            <p:spPr>
              <a:xfrm>
                <a:off x="31192882" y="25631776"/>
                <a:ext cx="706342" cy="1114424"/>
              </a:xfrm>
              <a:custGeom>
                <a:avLst/>
                <a:gdLst>
                  <a:gd name="connsiteX0" fmla="*/ 315818 w 706342"/>
                  <a:gd name="connsiteY0" fmla="*/ 0 h 1114424"/>
                  <a:gd name="connsiteX1" fmla="*/ 330106 w 706342"/>
                  <a:gd name="connsiteY1" fmla="*/ 57148 h 1114424"/>
                  <a:gd name="connsiteX2" fmla="*/ 453930 w 706342"/>
                  <a:gd name="connsiteY2" fmla="*/ 47624 h 1114424"/>
                  <a:gd name="connsiteX3" fmla="*/ 496794 w 706342"/>
                  <a:gd name="connsiteY3" fmla="*/ 85724 h 1114424"/>
                  <a:gd name="connsiteX4" fmla="*/ 496794 w 706342"/>
                  <a:gd name="connsiteY4" fmla="*/ 123824 h 1114424"/>
                  <a:gd name="connsiteX5" fmla="*/ 563468 w 706342"/>
                  <a:gd name="connsiteY5" fmla="*/ 166688 h 1114424"/>
                  <a:gd name="connsiteX6" fmla="*/ 643102 w 706342"/>
                  <a:gd name="connsiteY6" fmla="*/ 177074 h 1114424"/>
                  <a:gd name="connsiteX7" fmla="*/ 653956 w 706342"/>
                  <a:gd name="connsiteY7" fmla="*/ 238124 h 1114424"/>
                  <a:gd name="connsiteX8" fmla="*/ 630142 w 706342"/>
                  <a:gd name="connsiteY8" fmla="*/ 276224 h 1114424"/>
                  <a:gd name="connsiteX9" fmla="*/ 620618 w 706342"/>
                  <a:gd name="connsiteY9" fmla="*/ 352424 h 1114424"/>
                  <a:gd name="connsiteX10" fmla="*/ 577756 w 706342"/>
                  <a:gd name="connsiteY10" fmla="*/ 376236 h 1114424"/>
                  <a:gd name="connsiteX11" fmla="*/ 568230 w 706342"/>
                  <a:gd name="connsiteY11" fmla="*/ 547688 h 1114424"/>
                  <a:gd name="connsiteX12" fmla="*/ 692056 w 706342"/>
                  <a:gd name="connsiteY12" fmla="*/ 619124 h 1114424"/>
                  <a:gd name="connsiteX13" fmla="*/ 706342 w 706342"/>
                  <a:gd name="connsiteY13" fmla="*/ 719136 h 1114424"/>
                  <a:gd name="connsiteX14" fmla="*/ 673006 w 706342"/>
                  <a:gd name="connsiteY14" fmla="*/ 752474 h 1114424"/>
                  <a:gd name="connsiteX15" fmla="*/ 673006 w 706342"/>
                  <a:gd name="connsiteY15" fmla="*/ 823912 h 1114424"/>
                  <a:gd name="connsiteX16" fmla="*/ 596806 w 706342"/>
                  <a:gd name="connsiteY16" fmla="*/ 881062 h 1114424"/>
                  <a:gd name="connsiteX17" fmla="*/ 558706 w 706342"/>
                  <a:gd name="connsiteY17" fmla="*/ 995362 h 1114424"/>
                  <a:gd name="connsiteX18" fmla="*/ 556516 w 706342"/>
                  <a:gd name="connsiteY18" fmla="*/ 1068704 h 1114424"/>
                  <a:gd name="connsiteX19" fmla="*/ 491078 w 706342"/>
                  <a:gd name="connsiteY19" fmla="*/ 1068704 h 1114424"/>
                  <a:gd name="connsiteX20" fmla="*/ 460598 w 706342"/>
                  <a:gd name="connsiteY20" fmla="*/ 1114424 h 1114424"/>
                  <a:gd name="connsiteX21" fmla="*/ 376778 w 706342"/>
                  <a:gd name="connsiteY21" fmla="*/ 1091564 h 1114424"/>
                  <a:gd name="connsiteX22" fmla="*/ 333156 w 706342"/>
                  <a:gd name="connsiteY22" fmla="*/ 1066638 h 1114424"/>
                  <a:gd name="connsiteX23" fmla="*/ 353918 w 706342"/>
                  <a:gd name="connsiteY23" fmla="*/ 895348 h 1114424"/>
                  <a:gd name="connsiteX24" fmla="*/ 339630 w 706342"/>
                  <a:gd name="connsiteY24" fmla="*/ 790574 h 1114424"/>
                  <a:gd name="connsiteX25" fmla="*/ 258668 w 706342"/>
                  <a:gd name="connsiteY25" fmla="*/ 661988 h 1114424"/>
                  <a:gd name="connsiteX26" fmla="*/ 130082 w 706342"/>
                  <a:gd name="connsiteY26" fmla="*/ 623888 h 1114424"/>
                  <a:gd name="connsiteX27" fmla="*/ 120556 w 706342"/>
                  <a:gd name="connsiteY27" fmla="*/ 533400 h 1114424"/>
                  <a:gd name="connsiteX28" fmla="*/ 91982 w 706342"/>
                  <a:gd name="connsiteY28" fmla="*/ 466724 h 1114424"/>
                  <a:gd name="connsiteX29" fmla="*/ 134842 w 706342"/>
                  <a:gd name="connsiteY29" fmla="*/ 438148 h 1114424"/>
                  <a:gd name="connsiteX30" fmla="*/ 134842 w 706342"/>
                  <a:gd name="connsiteY30" fmla="*/ 376236 h 1114424"/>
                  <a:gd name="connsiteX31" fmla="*/ 44356 w 706342"/>
                  <a:gd name="connsiteY31" fmla="*/ 357188 h 1114424"/>
                  <a:gd name="connsiteX32" fmla="*/ 0 w 706342"/>
                  <a:gd name="connsiteY32" fmla="*/ 221166 h 1114424"/>
                  <a:gd name="connsiteX33" fmla="*/ 79598 w 706342"/>
                  <a:gd name="connsiteY33" fmla="*/ 154304 h 1114424"/>
                  <a:gd name="connsiteX34" fmla="*/ 173092 w 706342"/>
                  <a:gd name="connsiteY34" fmla="*/ 26048 h 1114424"/>
                  <a:gd name="connsiteX35" fmla="*/ 234856 w 706342"/>
                  <a:gd name="connsiteY35" fmla="*/ 38100 h 1114424"/>
                  <a:gd name="connsiteX36" fmla="*/ 315818 w 706342"/>
                  <a:gd name="connsiteY36" fmla="*/ 0 h 1114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06342" h="1114424">
                    <a:moveTo>
                      <a:pt x="315818" y="0"/>
                    </a:moveTo>
                    <a:lnTo>
                      <a:pt x="330106" y="57148"/>
                    </a:lnTo>
                    <a:lnTo>
                      <a:pt x="453930" y="47624"/>
                    </a:lnTo>
                    <a:lnTo>
                      <a:pt x="496794" y="85724"/>
                    </a:lnTo>
                    <a:lnTo>
                      <a:pt x="496794" y="123824"/>
                    </a:lnTo>
                    <a:lnTo>
                      <a:pt x="563468" y="166688"/>
                    </a:lnTo>
                    <a:lnTo>
                      <a:pt x="643102" y="177074"/>
                    </a:lnTo>
                    <a:lnTo>
                      <a:pt x="653956" y="238124"/>
                    </a:lnTo>
                    <a:lnTo>
                      <a:pt x="630142" y="276224"/>
                    </a:lnTo>
                    <a:lnTo>
                      <a:pt x="620618" y="352424"/>
                    </a:lnTo>
                    <a:lnTo>
                      <a:pt x="577756" y="376236"/>
                    </a:lnTo>
                    <a:lnTo>
                      <a:pt x="568230" y="547688"/>
                    </a:lnTo>
                    <a:lnTo>
                      <a:pt x="692056" y="619124"/>
                    </a:lnTo>
                    <a:lnTo>
                      <a:pt x="706342" y="719136"/>
                    </a:lnTo>
                    <a:lnTo>
                      <a:pt x="673006" y="752474"/>
                    </a:lnTo>
                    <a:lnTo>
                      <a:pt x="673006" y="823912"/>
                    </a:lnTo>
                    <a:lnTo>
                      <a:pt x="596806" y="881062"/>
                    </a:lnTo>
                    <a:lnTo>
                      <a:pt x="558706" y="995362"/>
                    </a:lnTo>
                    <a:lnTo>
                      <a:pt x="556516" y="1068704"/>
                    </a:lnTo>
                    <a:lnTo>
                      <a:pt x="491078" y="1068704"/>
                    </a:lnTo>
                    <a:lnTo>
                      <a:pt x="460598" y="1114424"/>
                    </a:lnTo>
                    <a:lnTo>
                      <a:pt x="376778" y="1091564"/>
                    </a:lnTo>
                    <a:lnTo>
                      <a:pt x="333156" y="1066638"/>
                    </a:lnTo>
                    <a:lnTo>
                      <a:pt x="353918" y="895348"/>
                    </a:lnTo>
                    <a:lnTo>
                      <a:pt x="339630" y="790574"/>
                    </a:lnTo>
                    <a:lnTo>
                      <a:pt x="258668" y="661988"/>
                    </a:lnTo>
                    <a:lnTo>
                      <a:pt x="130082" y="623888"/>
                    </a:lnTo>
                    <a:lnTo>
                      <a:pt x="120556" y="533400"/>
                    </a:lnTo>
                    <a:lnTo>
                      <a:pt x="91982" y="466724"/>
                    </a:lnTo>
                    <a:lnTo>
                      <a:pt x="134842" y="438148"/>
                    </a:lnTo>
                    <a:lnTo>
                      <a:pt x="134842" y="376236"/>
                    </a:lnTo>
                    <a:lnTo>
                      <a:pt x="44356" y="357188"/>
                    </a:lnTo>
                    <a:lnTo>
                      <a:pt x="0" y="221166"/>
                    </a:lnTo>
                    <a:lnTo>
                      <a:pt x="79598" y="154304"/>
                    </a:lnTo>
                    <a:lnTo>
                      <a:pt x="173092" y="26048"/>
                    </a:lnTo>
                    <a:lnTo>
                      <a:pt x="234856" y="38100"/>
                    </a:lnTo>
                    <a:lnTo>
                      <a:pt x="315818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3" name="フリーフォーム: 図形 1502">
                <a:extLst>
                  <a:ext uri="{FF2B5EF4-FFF2-40B4-BE49-F238E27FC236}">
                    <a16:creationId xmlns:a16="http://schemas.microsoft.com/office/drawing/2014/main" id="{1E38D9CB-95C0-43BE-AE9C-CC73D8A5BC31}"/>
                  </a:ext>
                </a:extLst>
              </p:cNvPr>
              <p:cNvSpPr/>
              <p:nvPr/>
            </p:nvSpPr>
            <p:spPr>
              <a:xfrm>
                <a:off x="31954154" y="24618386"/>
                <a:ext cx="216534" cy="275390"/>
              </a:xfrm>
              <a:custGeom>
                <a:avLst/>
                <a:gdLst>
                  <a:gd name="connsiteX0" fmla="*/ 128462 w 216534"/>
                  <a:gd name="connsiteY0" fmla="*/ 0 h 275390"/>
                  <a:gd name="connsiteX1" fmla="*/ 211770 w 216534"/>
                  <a:gd name="connsiteY1" fmla="*/ 40378 h 275390"/>
                  <a:gd name="connsiteX2" fmla="*/ 192722 w 216534"/>
                  <a:gd name="connsiteY2" fmla="*/ 90738 h 275390"/>
                  <a:gd name="connsiteX3" fmla="*/ 216534 w 216534"/>
                  <a:gd name="connsiteY3" fmla="*/ 128506 h 275390"/>
                  <a:gd name="connsiteX4" fmla="*/ 64134 w 216534"/>
                  <a:gd name="connsiteY4" fmla="*/ 275390 h 275390"/>
                  <a:gd name="connsiteX5" fmla="*/ 0 w 216534"/>
                  <a:gd name="connsiteY5" fmla="*/ 254006 h 275390"/>
                  <a:gd name="connsiteX6" fmla="*/ 128462 w 216534"/>
                  <a:gd name="connsiteY6" fmla="*/ 0 h 275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6534" h="275390">
                    <a:moveTo>
                      <a:pt x="128462" y="0"/>
                    </a:moveTo>
                    <a:lnTo>
                      <a:pt x="211770" y="40378"/>
                    </a:lnTo>
                    <a:lnTo>
                      <a:pt x="192722" y="90738"/>
                    </a:lnTo>
                    <a:lnTo>
                      <a:pt x="216534" y="128506"/>
                    </a:lnTo>
                    <a:lnTo>
                      <a:pt x="64134" y="275390"/>
                    </a:lnTo>
                    <a:lnTo>
                      <a:pt x="0" y="254006"/>
                    </a:lnTo>
                    <a:lnTo>
                      <a:pt x="128462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4" name="フリーフォーム: 図形 1503">
                <a:extLst>
                  <a:ext uri="{FF2B5EF4-FFF2-40B4-BE49-F238E27FC236}">
                    <a16:creationId xmlns:a16="http://schemas.microsoft.com/office/drawing/2014/main" id="{27E5AEE4-0A38-4641-81AF-B53703C206A5}"/>
                  </a:ext>
                </a:extLst>
              </p:cNvPr>
              <p:cNvSpPr/>
              <p:nvPr/>
            </p:nvSpPr>
            <p:spPr>
              <a:xfrm>
                <a:off x="31837312" y="25169812"/>
                <a:ext cx="128588" cy="247652"/>
              </a:xfrm>
              <a:custGeom>
                <a:avLst/>
                <a:gdLst>
                  <a:gd name="connsiteX0" fmla="*/ 42864 w 128588"/>
                  <a:gd name="connsiteY0" fmla="*/ 0 h 247652"/>
                  <a:gd name="connsiteX1" fmla="*/ 66676 w 128588"/>
                  <a:gd name="connsiteY1" fmla="*/ 47626 h 247652"/>
                  <a:gd name="connsiteX2" fmla="*/ 95252 w 128588"/>
                  <a:gd name="connsiteY2" fmla="*/ 42864 h 247652"/>
                  <a:gd name="connsiteX3" fmla="*/ 109538 w 128588"/>
                  <a:gd name="connsiteY3" fmla="*/ 95252 h 247652"/>
                  <a:gd name="connsiteX4" fmla="*/ 123826 w 128588"/>
                  <a:gd name="connsiteY4" fmla="*/ 95252 h 247652"/>
                  <a:gd name="connsiteX5" fmla="*/ 128588 w 128588"/>
                  <a:gd name="connsiteY5" fmla="*/ 138112 h 247652"/>
                  <a:gd name="connsiteX6" fmla="*/ 90488 w 128588"/>
                  <a:gd name="connsiteY6" fmla="*/ 171452 h 247652"/>
                  <a:gd name="connsiteX7" fmla="*/ 95252 w 128588"/>
                  <a:gd name="connsiteY7" fmla="*/ 247652 h 247652"/>
                  <a:gd name="connsiteX8" fmla="*/ 23812 w 128588"/>
                  <a:gd name="connsiteY8" fmla="*/ 219076 h 247652"/>
                  <a:gd name="connsiteX9" fmla="*/ 0 w 128588"/>
                  <a:gd name="connsiteY9" fmla="*/ 61912 h 247652"/>
                  <a:gd name="connsiteX10" fmla="*/ 42864 w 128588"/>
                  <a:gd name="connsiteY10" fmla="*/ 0 h 24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8588" h="247652">
                    <a:moveTo>
                      <a:pt x="42864" y="0"/>
                    </a:moveTo>
                    <a:lnTo>
                      <a:pt x="66676" y="47626"/>
                    </a:lnTo>
                    <a:lnTo>
                      <a:pt x="95252" y="42864"/>
                    </a:lnTo>
                    <a:lnTo>
                      <a:pt x="109538" y="95252"/>
                    </a:lnTo>
                    <a:lnTo>
                      <a:pt x="123826" y="95252"/>
                    </a:lnTo>
                    <a:lnTo>
                      <a:pt x="128588" y="138112"/>
                    </a:lnTo>
                    <a:lnTo>
                      <a:pt x="90488" y="171452"/>
                    </a:lnTo>
                    <a:lnTo>
                      <a:pt x="95252" y="247652"/>
                    </a:lnTo>
                    <a:lnTo>
                      <a:pt x="23812" y="219076"/>
                    </a:lnTo>
                    <a:lnTo>
                      <a:pt x="0" y="61912"/>
                    </a:lnTo>
                    <a:lnTo>
                      <a:pt x="42864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5" name="フリーフォーム: 図形 1504">
                <a:extLst>
                  <a:ext uri="{FF2B5EF4-FFF2-40B4-BE49-F238E27FC236}">
                    <a16:creationId xmlns:a16="http://schemas.microsoft.com/office/drawing/2014/main" id="{1F9DFD6F-A284-4BB1-95FE-58060122219E}"/>
                  </a:ext>
                </a:extLst>
              </p:cNvPr>
              <p:cNvSpPr/>
              <p:nvPr/>
            </p:nvSpPr>
            <p:spPr>
              <a:xfrm>
                <a:off x="31476524" y="25127444"/>
                <a:ext cx="1175176" cy="1900696"/>
              </a:xfrm>
              <a:custGeom>
                <a:avLst/>
                <a:gdLst>
                  <a:gd name="connsiteX0" fmla="*/ 276082 w 1175176"/>
                  <a:gd name="connsiteY0" fmla="*/ 0 h 1900696"/>
                  <a:gd name="connsiteX1" fmla="*/ 372378 w 1175176"/>
                  <a:gd name="connsiteY1" fmla="*/ 87540 h 1900696"/>
                  <a:gd name="connsiteX2" fmla="*/ 360788 w 1175176"/>
                  <a:gd name="connsiteY2" fmla="*/ 104280 h 1900696"/>
                  <a:gd name="connsiteX3" fmla="*/ 384600 w 1175176"/>
                  <a:gd name="connsiteY3" fmla="*/ 261444 h 1900696"/>
                  <a:gd name="connsiteX4" fmla="*/ 456040 w 1175176"/>
                  <a:gd name="connsiteY4" fmla="*/ 290020 h 1900696"/>
                  <a:gd name="connsiteX5" fmla="*/ 455378 w 1175176"/>
                  <a:gd name="connsiteY5" fmla="*/ 279444 h 1900696"/>
                  <a:gd name="connsiteX6" fmla="*/ 551288 w 1175176"/>
                  <a:gd name="connsiteY6" fmla="*/ 366220 h 1900696"/>
                  <a:gd name="connsiteX7" fmla="*/ 589388 w 1175176"/>
                  <a:gd name="connsiteY7" fmla="*/ 585294 h 1900696"/>
                  <a:gd name="connsiteX8" fmla="*/ 722740 w 1175176"/>
                  <a:gd name="connsiteY8" fmla="*/ 628156 h 1900696"/>
                  <a:gd name="connsiteX9" fmla="*/ 732264 w 1175176"/>
                  <a:gd name="connsiteY9" fmla="*/ 694832 h 1900696"/>
                  <a:gd name="connsiteX10" fmla="*/ 932288 w 1175176"/>
                  <a:gd name="connsiteY10" fmla="*/ 871044 h 1900696"/>
                  <a:gd name="connsiteX11" fmla="*/ 980742 w 1175176"/>
                  <a:gd name="connsiteY11" fmla="*/ 889680 h 1900696"/>
                  <a:gd name="connsiteX12" fmla="*/ 992296 w 1175176"/>
                  <a:gd name="connsiteY12" fmla="*/ 1016776 h 1900696"/>
                  <a:gd name="connsiteX13" fmla="*/ 1004532 w 1175176"/>
                  <a:gd name="connsiteY13" fmla="*/ 1018524 h 1900696"/>
                  <a:gd name="connsiteX14" fmla="*/ 999916 w 1175176"/>
                  <a:gd name="connsiteY14" fmla="*/ 1032016 h 1900696"/>
                  <a:gd name="connsiteX15" fmla="*/ 1068496 w 1175176"/>
                  <a:gd name="connsiteY15" fmla="*/ 1138696 h 1900696"/>
                  <a:gd name="connsiteX16" fmla="*/ 1129456 w 1175176"/>
                  <a:gd name="connsiteY16" fmla="*/ 1161556 h 1900696"/>
                  <a:gd name="connsiteX17" fmla="*/ 1175176 w 1175176"/>
                  <a:gd name="connsiteY17" fmla="*/ 1230136 h 1900696"/>
                  <a:gd name="connsiteX18" fmla="*/ 999916 w 1175176"/>
                  <a:gd name="connsiteY18" fmla="*/ 1504456 h 1900696"/>
                  <a:gd name="connsiteX19" fmla="*/ 923716 w 1175176"/>
                  <a:gd name="connsiteY19" fmla="*/ 1534936 h 1900696"/>
                  <a:gd name="connsiteX20" fmla="*/ 946576 w 1175176"/>
                  <a:gd name="connsiteY20" fmla="*/ 1603516 h 1900696"/>
                  <a:gd name="connsiteX21" fmla="*/ 946576 w 1175176"/>
                  <a:gd name="connsiteY21" fmla="*/ 1694956 h 1900696"/>
                  <a:gd name="connsiteX22" fmla="*/ 877996 w 1175176"/>
                  <a:gd name="connsiteY22" fmla="*/ 1832116 h 1900696"/>
                  <a:gd name="connsiteX23" fmla="*/ 763696 w 1175176"/>
                  <a:gd name="connsiteY23" fmla="*/ 1847356 h 1900696"/>
                  <a:gd name="connsiteX24" fmla="*/ 725596 w 1175176"/>
                  <a:gd name="connsiteY24" fmla="*/ 1870216 h 1900696"/>
                  <a:gd name="connsiteX25" fmla="*/ 588436 w 1175176"/>
                  <a:gd name="connsiteY25" fmla="*/ 1900696 h 1900696"/>
                  <a:gd name="connsiteX26" fmla="*/ 535096 w 1175176"/>
                  <a:gd name="connsiteY26" fmla="*/ 1786396 h 1900696"/>
                  <a:gd name="connsiteX27" fmla="*/ 458896 w 1175176"/>
                  <a:gd name="connsiteY27" fmla="*/ 1763536 h 1900696"/>
                  <a:gd name="connsiteX28" fmla="*/ 405556 w 1175176"/>
                  <a:gd name="connsiteY28" fmla="*/ 1687336 h 1900696"/>
                  <a:gd name="connsiteX29" fmla="*/ 276016 w 1175176"/>
                  <a:gd name="connsiteY29" fmla="*/ 1573036 h 1900696"/>
                  <a:gd name="connsiteX30" fmla="*/ 272874 w 1175176"/>
                  <a:gd name="connsiteY30" fmla="*/ 1573036 h 1900696"/>
                  <a:gd name="connsiteX31" fmla="*/ 275064 w 1175176"/>
                  <a:gd name="connsiteY31" fmla="*/ 1499694 h 1900696"/>
                  <a:gd name="connsiteX32" fmla="*/ 313164 w 1175176"/>
                  <a:gd name="connsiteY32" fmla="*/ 1385394 h 1900696"/>
                  <a:gd name="connsiteX33" fmla="*/ 389364 w 1175176"/>
                  <a:gd name="connsiteY33" fmla="*/ 1328244 h 1900696"/>
                  <a:gd name="connsiteX34" fmla="*/ 389364 w 1175176"/>
                  <a:gd name="connsiteY34" fmla="*/ 1256806 h 1900696"/>
                  <a:gd name="connsiteX35" fmla="*/ 422700 w 1175176"/>
                  <a:gd name="connsiteY35" fmla="*/ 1223468 h 1900696"/>
                  <a:gd name="connsiteX36" fmla="*/ 408414 w 1175176"/>
                  <a:gd name="connsiteY36" fmla="*/ 1123456 h 1900696"/>
                  <a:gd name="connsiteX37" fmla="*/ 284588 w 1175176"/>
                  <a:gd name="connsiteY37" fmla="*/ 1052020 h 1900696"/>
                  <a:gd name="connsiteX38" fmla="*/ 294114 w 1175176"/>
                  <a:gd name="connsiteY38" fmla="*/ 880568 h 1900696"/>
                  <a:gd name="connsiteX39" fmla="*/ 336976 w 1175176"/>
                  <a:gd name="connsiteY39" fmla="*/ 856756 h 1900696"/>
                  <a:gd name="connsiteX40" fmla="*/ 346500 w 1175176"/>
                  <a:gd name="connsiteY40" fmla="*/ 780556 h 1900696"/>
                  <a:gd name="connsiteX41" fmla="*/ 370314 w 1175176"/>
                  <a:gd name="connsiteY41" fmla="*/ 742456 h 1900696"/>
                  <a:gd name="connsiteX42" fmla="*/ 359460 w 1175176"/>
                  <a:gd name="connsiteY42" fmla="*/ 681406 h 1900696"/>
                  <a:gd name="connsiteX43" fmla="*/ 389364 w 1175176"/>
                  <a:gd name="connsiteY43" fmla="*/ 685306 h 1900696"/>
                  <a:gd name="connsiteX44" fmla="*/ 479852 w 1175176"/>
                  <a:gd name="connsiteY44" fmla="*/ 594820 h 1900696"/>
                  <a:gd name="connsiteX45" fmla="*/ 494140 w 1175176"/>
                  <a:gd name="connsiteY45" fmla="*/ 513856 h 1900696"/>
                  <a:gd name="connsiteX46" fmla="*/ 398888 w 1175176"/>
                  <a:gd name="connsiteY46" fmla="*/ 366220 h 1900696"/>
                  <a:gd name="connsiteX47" fmla="*/ 313164 w 1175176"/>
                  <a:gd name="connsiteY47" fmla="*/ 366220 h 1900696"/>
                  <a:gd name="connsiteX48" fmla="*/ 246488 w 1175176"/>
                  <a:gd name="connsiteY48" fmla="*/ 313832 h 1900696"/>
                  <a:gd name="connsiteX49" fmla="*/ 217914 w 1175176"/>
                  <a:gd name="connsiteY49" fmla="*/ 332880 h 1900696"/>
                  <a:gd name="connsiteX50" fmla="*/ 170288 w 1175176"/>
                  <a:gd name="connsiteY50" fmla="*/ 332880 h 1900696"/>
                  <a:gd name="connsiteX51" fmla="*/ 127426 w 1175176"/>
                  <a:gd name="connsiteY51" fmla="*/ 328120 h 1900696"/>
                  <a:gd name="connsiteX52" fmla="*/ 70276 w 1175176"/>
                  <a:gd name="connsiteY52" fmla="*/ 394794 h 1900696"/>
                  <a:gd name="connsiteX53" fmla="*/ 0 w 1175176"/>
                  <a:gd name="connsiteY53" fmla="*/ 378730 h 1900696"/>
                  <a:gd name="connsiteX54" fmla="*/ 276082 w 1175176"/>
                  <a:gd name="connsiteY54" fmla="*/ 0 h 19006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1175176" h="1900696">
                    <a:moveTo>
                      <a:pt x="276082" y="0"/>
                    </a:moveTo>
                    <a:lnTo>
                      <a:pt x="372378" y="87540"/>
                    </a:lnTo>
                    <a:lnTo>
                      <a:pt x="360788" y="104280"/>
                    </a:lnTo>
                    <a:lnTo>
                      <a:pt x="384600" y="261444"/>
                    </a:lnTo>
                    <a:lnTo>
                      <a:pt x="456040" y="290020"/>
                    </a:lnTo>
                    <a:lnTo>
                      <a:pt x="455378" y="279444"/>
                    </a:lnTo>
                    <a:lnTo>
                      <a:pt x="551288" y="366220"/>
                    </a:lnTo>
                    <a:lnTo>
                      <a:pt x="589388" y="585294"/>
                    </a:lnTo>
                    <a:lnTo>
                      <a:pt x="722740" y="628156"/>
                    </a:lnTo>
                    <a:lnTo>
                      <a:pt x="732264" y="694832"/>
                    </a:lnTo>
                    <a:lnTo>
                      <a:pt x="932288" y="871044"/>
                    </a:lnTo>
                    <a:lnTo>
                      <a:pt x="980742" y="889680"/>
                    </a:lnTo>
                    <a:lnTo>
                      <a:pt x="992296" y="1016776"/>
                    </a:lnTo>
                    <a:lnTo>
                      <a:pt x="1004532" y="1018524"/>
                    </a:lnTo>
                    <a:lnTo>
                      <a:pt x="999916" y="1032016"/>
                    </a:lnTo>
                    <a:lnTo>
                      <a:pt x="1068496" y="1138696"/>
                    </a:lnTo>
                    <a:lnTo>
                      <a:pt x="1129456" y="1161556"/>
                    </a:lnTo>
                    <a:lnTo>
                      <a:pt x="1175176" y="1230136"/>
                    </a:lnTo>
                    <a:lnTo>
                      <a:pt x="999916" y="1504456"/>
                    </a:lnTo>
                    <a:lnTo>
                      <a:pt x="923716" y="1534936"/>
                    </a:lnTo>
                    <a:lnTo>
                      <a:pt x="946576" y="1603516"/>
                    </a:lnTo>
                    <a:lnTo>
                      <a:pt x="946576" y="1694956"/>
                    </a:lnTo>
                    <a:lnTo>
                      <a:pt x="877996" y="1832116"/>
                    </a:lnTo>
                    <a:lnTo>
                      <a:pt x="763696" y="1847356"/>
                    </a:lnTo>
                    <a:lnTo>
                      <a:pt x="725596" y="1870216"/>
                    </a:lnTo>
                    <a:lnTo>
                      <a:pt x="588436" y="1900696"/>
                    </a:lnTo>
                    <a:lnTo>
                      <a:pt x="535096" y="1786396"/>
                    </a:lnTo>
                    <a:lnTo>
                      <a:pt x="458896" y="1763536"/>
                    </a:lnTo>
                    <a:lnTo>
                      <a:pt x="405556" y="1687336"/>
                    </a:lnTo>
                    <a:lnTo>
                      <a:pt x="276016" y="1573036"/>
                    </a:lnTo>
                    <a:lnTo>
                      <a:pt x="272874" y="1573036"/>
                    </a:lnTo>
                    <a:lnTo>
                      <a:pt x="275064" y="1499694"/>
                    </a:lnTo>
                    <a:lnTo>
                      <a:pt x="313164" y="1385394"/>
                    </a:lnTo>
                    <a:lnTo>
                      <a:pt x="389364" y="1328244"/>
                    </a:lnTo>
                    <a:lnTo>
                      <a:pt x="389364" y="1256806"/>
                    </a:lnTo>
                    <a:lnTo>
                      <a:pt x="422700" y="1223468"/>
                    </a:lnTo>
                    <a:lnTo>
                      <a:pt x="408414" y="1123456"/>
                    </a:lnTo>
                    <a:lnTo>
                      <a:pt x="284588" y="1052020"/>
                    </a:lnTo>
                    <a:lnTo>
                      <a:pt x="294114" y="880568"/>
                    </a:lnTo>
                    <a:lnTo>
                      <a:pt x="336976" y="856756"/>
                    </a:lnTo>
                    <a:lnTo>
                      <a:pt x="346500" y="780556"/>
                    </a:lnTo>
                    <a:lnTo>
                      <a:pt x="370314" y="742456"/>
                    </a:lnTo>
                    <a:lnTo>
                      <a:pt x="359460" y="681406"/>
                    </a:lnTo>
                    <a:lnTo>
                      <a:pt x="389364" y="685306"/>
                    </a:lnTo>
                    <a:lnTo>
                      <a:pt x="479852" y="594820"/>
                    </a:lnTo>
                    <a:lnTo>
                      <a:pt x="494140" y="513856"/>
                    </a:lnTo>
                    <a:lnTo>
                      <a:pt x="398888" y="366220"/>
                    </a:lnTo>
                    <a:lnTo>
                      <a:pt x="313164" y="366220"/>
                    </a:lnTo>
                    <a:lnTo>
                      <a:pt x="246488" y="313832"/>
                    </a:lnTo>
                    <a:lnTo>
                      <a:pt x="217914" y="332880"/>
                    </a:lnTo>
                    <a:lnTo>
                      <a:pt x="170288" y="332880"/>
                    </a:lnTo>
                    <a:lnTo>
                      <a:pt x="127426" y="328120"/>
                    </a:lnTo>
                    <a:lnTo>
                      <a:pt x="70276" y="394794"/>
                    </a:lnTo>
                    <a:lnTo>
                      <a:pt x="0" y="378730"/>
                    </a:lnTo>
                    <a:lnTo>
                      <a:pt x="276082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6" name="フリーフォーム: 図形 1505">
                <a:extLst>
                  <a:ext uri="{FF2B5EF4-FFF2-40B4-BE49-F238E27FC236}">
                    <a16:creationId xmlns:a16="http://schemas.microsoft.com/office/drawing/2014/main" id="{1437A29C-B85E-462C-AD4F-863C7773443C}"/>
                  </a:ext>
                </a:extLst>
              </p:cNvPr>
              <p:cNvSpPr/>
              <p:nvPr/>
            </p:nvSpPr>
            <p:spPr>
              <a:xfrm>
                <a:off x="31752606" y="24782386"/>
                <a:ext cx="777174" cy="1234738"/>
              </a:xfrm>
              <a:custGeom>
                <a:avLst/>
                <a:gdLst>
                  <a:gd name="connsiteX0" fmla="*/ 381256 w 777174"/>
                  <a:gd name="connsiteY0" fmla="*/ 0 h 1234738"/>
                  <a:gd name="connsiteX1" fmla="*/ 494282 w 777174"/>
                  <a:gd name="connsiteY1" fmla="*/ 63578 h 1234738"/>
                  <a:gd name="connsiteX2" fmla="*/ 698960 w 777174"/>
                  <a:gd name="connsiteY2" fmla="*/ 127538 h 1234738"/>
                  <a:gd name="connsiteX3" fmla="*/ 693354 w 777174"/>
                  <a:gd name="connsiteY3" fmla="*/ 135014 h 1234738"/>
                  <a:gd name="connsiteX4" fmla="*/ 700974 w 777174"/>
                  <a:gd name="connsiteY4" fmla="*/ 317894 h 1234738"/>
                  <a:gd name="connsiteX5" fmla="*/ 761934 w 777174"/>
                  <a:gd name="connsiteY5" fmla="*/ 378854 h 1234738"/>
                  <a:gd name="connsiteX6" fmla="*/ 777174 w 777174"/>
                  <a:gd name="connsiteY6" fmla="*/ 493154 h 1234738"/>
                  <a:gd name="connsiteX7" fmla="*/ 739074 w 777174"/>
                  <a:gd name="connsiteY7" fmla="*/ 523634 h 1234738"/>
                  <a:gd name="connsiteX8" fmla="*/ 716214 w 777174"/>
                  <a:gd name="connsiteY8" fmla="*/ 828434 h 1234738"/>
                  <a:gd name="connsiteX9" fmla="*/ 655254 w 777174"/>
                  <a:gd name="connsiteY9" fmla="*/ 889394 h 1234738"/>
                  <a:gd name="connsiteX10" fmla="*/ 655254 w 777174"/>
                  <a:gd name="connsiteY10" fmla="*/ 950354 h 1234738"/>
                  <a:gd name="connsiteX11" fmla="*/ 731454 w 777174"/>
                  <a:gd name="connsiteY11" fmla="*/ 965594 h 1234738"/>
                  <a:gd name="connsiteX12" fmla="*/ 746694 w 777174"/>
                  <a:gd name="connsiteY12" fmla="*/ 1148474 h 1234738"/>
                  <a:gd name="connsiteX13" fmla="*/ 700974 w 777174"/>
                  <a:gd name="connsiteY13" fmla="*/ 1194194 h 1234738"/>
                  <a:gd name="connsiteX14" fmla="*/ 704660 w 777174"/>
                  <a:gd name="connsiteY14" fmla="*/ 1234738 h 1234738"/>
                  <a:gd name="connsiteX15" fmla="*/ 656206 w 777174"/>
                  <a:gd name="connsiteY15" fmla="*/ 1216102 h 1234738"/>
                  <a:gd name="connsiteX16" fmla="*/ 456182 w 777174"/>
                  <a:gd name="connsiteY16" fmla="*/ 1039890 h 1234738"/>
                  <a:gd name="connsiteX17" fmla="*/ 446658 w 777174"/>
                  <a:gd name="connsiteY17" fmla="*/ 973214 h 1234738"/>
                  <a:gd name="connsiteX18" fmla="*/ 313306 w 777174"/>
                  <a:gd name="connsiteY18" fmla="*/ 930352 h 1234738"/>
                  <a:gd name="connsiteX19" fmla="*/ 275206 w 777174"/>
                  <a:gd name="connsiteY19" fmla="*/ 711278 h 1234738"/>
                  <a:gd name="connsiteX20" fmla="*/ 179296 w 777174"/>
                  <a:gd name="connsiteY20" fmla="*/ 624502 h 1234738"/>
                  <a:gd name="connsiteX21" fmla="*/ 175194 w 777174"/>
                  <a:gd name="connsiteY21" fmla="*/ 558878 h 1234738"/>
                  <a:gd name="connsiteX22" fmla="*/ 213294 w 777174"/>
                  <a:gd name="connsiteY22" fmla="*/ 525538 h 1234738"/>
                  <a:gd name="connsiteX23" fmla="*/ 208532 w 777174"/>
                  <a:gd name="connsiteY23" fmla="*/ 482678 h 1234738"/>
                  <a:gd name="connsiteX24" fmla="*/ 194244 w 777174"/>
                  <a:gd name="connsiteY24" fmla="*/ 482678 h 1234738"/>
                  <a:gd name="connsiteX25" fmla="*/ 179958 w 777174"/>
                  <a:gd name="connsiteY25" fmla="*/ 430290 h 1234738"/>
                  <a:gd name="connsiteX26" fmla="*/ 151382 w 777174"/>
                  <a:gd name="connsiteY26" fmla="*/ 435052 h 1234738"/>
                  <a:gd name="connsiteX27" fmla="*/ 127570 w 777174"/>
                  <a:gd name="connsiteY27" fmla="*/ 387426 h 1234738"/>
                  <a:gd name="connsiteX28" fmla="*/ 96296 w 777174"/>
                  <a:gd name="connsiteY28" fmla="*/ 432598 h 1234738"/>
                  <a:gd name="connsiteX29" fmla="*/ 0 w 777174"/>
                  <a:gd name="connsiteY29" fmla="*/ 345058 h 1234738"/>
                  <a:gd name="connsiteX30" fmla="*/ 114234 w 777174"/>
                  <a:gd name="connsiteY30" fmla="*/ 188354 h 1234738"/>
                  <a:gd name="connsiteX31" fmla="*/ 198054 w 777174"/>
                  <a:gd name="connsiteY31" fmla="*/ 96914 h 1234738"/>
                  <a:gd name="connsiteX32" fmla="*/ 201548 w 777174"/>
                  <a:gd name="connsiteY32" fmla="*/ 90006 h 1234738"/>
                  <a:gd name="connsiteX33" fmla="*/ 265682 w 777174"/>
                  <a:gd name="connsiteY33" fmla="*/ 111390 h 1234738"/>
                  <a:gd name="connsiteX34" fmla="*/ 381256 w 777174"/>
                  <a:gd name="connsiteY34" fmla="*/ 0 h 1234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777174" h="1234738">
                    <a:moveTo>
                      <a:pt x="381256" y="0"/>
                    </a:moveTo>
                    <a:lnTo>
                      <a:pt x="494282" y="63578"/>
                    </a:lnTo>
                    <a:lnTo>
                      <a:pt x="698960" y="127538"/>
                    </a:lnTo>
                    <a:lnTo>
                      <a:pt x="693354" y="135014"/>
                    </a:lnTo>
                    <a:lnTo>
                      <a:pt x="700974" y="317894"/>
                    </a:lnTo>
                    <a:lnTo>
                      <a:pt x="761934" y="378854"/>
                    </a:lnTo>
                    <a:lnTo>
                      <a:pt x="777174" y="493154"/>
                    </a:lnTo>
                    <a:lnTo>
                      <a:pt x="739074" y="523634"/>
                    </a:lnTo>
                    <a:lnTo>
                      <a:pt x="716214" y="828434"/>
                    </a:lnTo>
                    <a:lnTo>
                      <a:pt x="655254" y="889394"/>
                    </a:lnTo>
                    <a:lnTo>
                      <a:pt x="655254" y="950354"/>
                    </a:lnTo>
                    <a:lnTo>
                      <a:pt x="731454" y="965594"/>
                    </a:lnTo>
                    <a:lnTo>
                      <a:pt x="746694" y="1148474"/>
                    </a:lnTo>
                    <a:lnTo>
                      <a:pt x="700974" y="1194194"/>
                    </a:lnTo>
                    <a:lnTo>
                      <a:pt x="704660" y="1234738"/>
                    </a:lnTo>
                    <a:lnTo>
                      <a:pt x="656206" y="1216102"/>
                    </a:lnTo>
                    <a:lnTo>
                      <a:pt x="456182" y="1039890"/>
                    </a:lnTo>
                    <a:lnTo>
                      <a:pt x="446658" y="973214"/>
                    </a:lnTo>
                    <a:lnTo>
                      <a:pt x="313306" y="930352"/>
                    </a:lnTo>
                    <a:lnTo>
                      <a:pt x="275206" y="711278"/>
                    </a:lnTo>
                    <a:lnTo>
                      <a:pt x="179296" y="624502"/>
                    </a:lnTo>
                    <a:lnTo>
                      <a:pt x="175194" y="558878"/>
                    </a:lnTo>
                    <a:lnTo>
                      <a:pt x="213294" y="525538"/>
                    </a:lnTo>
                    <a:lnTo>
                      <a:pt x="208532" y="482678"/>
                    </a:lnTo>
                    <a:lnTo>
                      <a:pt x="194244" y="482678"/>
                    </a:lnTo>
                    <a:lnTo>
                      <a:pt x="179958" y="430290"/>
                    </a:lnTo>
                    <a:lnTo>
                      <a:pt x="151382" y="435052"/>
                    </a:lnTo>
                    <a:lnTo>
                      <a:pt x="127570" y="387426"/>
                    </a:lnTo>
                    <a:lnTo>
                      <a:pt x="96296" y="432598"/>
                    </a:lnTo>
                    <a:lnTo>
                      <a:pt x="0" y="345058"/>
                    </a:lnTo>
                    <a:lnTo>
                      <a:pt x="114234" y="188354"/>
                    </a:lnTo>
                    <a:lnTo>
                      <a:pt x="198054" y="96914"/>
                    </a:lnTo>
                    <a:lnTo>
                      <a:pt x="201548" y="90006"/>
                    </a:lnTo>
                    <a:lnTo>
                      <a:pt x="265682" y="111390"/>
                    </a:lnTo>
                    <a:lnTo>
                      <a:pt x="381256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7" name="フリーフォーム: 図形 1506">
                <a:extLst>
                  <a:ext uri="{FF2B5EF4-FFF2-40B4-BE49-F238E27FC236}">
                    <a16:creationId xmlns:a16="http://schemas.microsoft.com/office/drawing/2014/main" id="{5F0C7874-F0D4-4E9B-A735-EABF7A368739}"/>
                  </a:ext>
                </a:extLst>
              </p:cNvPr>
              <p:cNvSpPr/>
              <p:nvPr/>
            </p:nvSpPr>
            <p:spPr>
              <a:xfrm>
                <a:off x="33407208" y="21419820"/>
                <a:ext cx="798972" cy="697230"/>
              </a:xfrm>
              <a:custGeom>
                <a:avLst/>
                <a:gdLst>
                  <a:gd name="connsiteX0" fmla="*/ 532272 w 798972"/>
                  <a:gd name="connsiteY0" fmla="*/ 0 h 697230"/>
                  <a:gd name="connsiteX1" fmla="*/ 692292 w 798972"/>
                  <a:gd name="connsiteY1" fmla="*/ 22860 h 697230"/>
                  <a:gd name="connsiteX2" fmla="*/ 768492 w 798972"/>
                  <a:gd name="connsiteY2" fmla="*/ 91440 h 697230"/>
                  <a:gd name="connsiteX3" fmla="*/ 768492 w 798972"/>
                  <a:gd name="connsiteY3" fmla="*/ 152400 h 697230"/>
                  <a:gd name="connsiteX4" fmla="*/ 738012 w 798972"/>
                  <a:gd name="connsiteY4" fmla="*/ 220980 h 697230"/>
                  <a:gd name="connsiteX5" fmla="*/ 798972 w 798972"/>
                  <a:gd name="connsiteY5" fmla="*/ 320040 h 697230"/>
                  <a:gd name="connsiteX6" fmla="*/ 798972 w 798972"/>
                  <a:gd name="connsiteY6" fmla="*/ 358140 h 697230"/>
                  <a:gd name="connsiteX7" fmla="*/ 669432 w 798972"/>
                  <a:gd name="connsiteY7" fmla="*/ 396240 h 697230"/>
                  <a:gd name="connsiteX8" fmla="*/ 608472 w 798972"/>
                  <a:gd name="connsiteY8" fmla="*/ 365760 h 697230"/>
                  <a:gd name="connsiteX9" fmla="*/ 532272 w 798972"/>
                  <a:gd name="connsiteY9" fmla="*/ 365760 h 697230"/>
                  <a:gd name="connsiteX10" fmla="*/ 456072 w 798972"/>
                  <a:gd name="connsiteY10" fmla="*/ 441960 h 697230"/>
                  <a:gd name="connsiteX11" fmla="*/ 434060 w 798972"/>
                  <a:gd name="connsiteY11" fmla="*/ 640080 h 697230"/>
                  <a:gd name="connsiteX12" fmla="*/ 330344 w 798972"/>
                  <a:gd name="connsiteY12" fmla="*/ 640080 h 697230"/>
                  <a:gd name="connsiteX13" fmla="*/ 216040 w 798972"/>
                  <a:gd name="connsiteY13" fmla="*/ 697230 h 697230"/>
                  <a:gd name="connsiteX14" fmla="*/ 139842 w 798972"/>
                  <a:gd name="connsiteY14" fmla="*/ 644844 h 697230"/>
                  <a:gd name="connsiteX15" fmla="*/ 139842 w 798972"/>
                  <a:gd name="connsiteY15" fmla="*/ 563880 h 697230"/>
                  <a:gd name="connsiteX16" fmla="*/ 101742 w 798972"/>
                  <a:gd name="connsiteY16" fmla="*/ 554356 h 697230"/>
                  <a:gd name="connsiteX17" fmla="*/ 111268 w 798972"/>
                  <a:gd name="connsiteY17" fmla="*/ 516256 h 697230"/>
                  <a:gd name="connsiteX18" fmla="*/ 225568 w 798972"/>
                  <a:gd name="connsiteY18" fmla="*/ 449580 h 697230"/>
                  <a:gd name="connsiteX19" fmla="*/ 82692 w 798972"/>
                  <a:gd name="connsiteY19" fmla="*/ 354330 h 697230"/>
                  <a:gd name="connsiteX20" fmla="*/ 92216 w 798972"/>
                  <a:gd name="connsiteY20" fmla="*/ 292418 h 697230"/>
                  <a:gd name="connsiteX21" fmla="*/ 58880 w 798972"/>
                  <a:gd name="connsiteY21" fmla="*/ 278130 h 697230"/>
                  <a:gd name="connsiteX22" fmla="*/ 44592 w 798972"/>
                  <a:gd name="connsiteY22" fmla="*/ 316230 h 697230"/>
                  <a:gd name="connsiteX23" fmla="*/ 1730 w 798972"/>
                  <a:gd name="connsiteY23" fmla="*/ 320992 h 697230"/>
                  <a:gd name="connsiteX24" fmla="*/ 0 w 798972"/>
                  <a:gd name="connsiteY24" fmla="*/ 237924 h 697230"/>
                  <a:gd name="connsiteX25" fmla="*/ 136032 w 798972"/>
                  <a:gd name="connsiteY25" fmla="*/ 137160 h 697230"/>
                  <a:gd name="connsiteX26" fmla="*/ 364632 w 798972"/>
                  <a:gd name="connsiteY26" fmla="*/ 129540 h 697230"/>
                  <a:gd name="connsiteX27" fmla="*/ 532272 w 798972"/>
                  <a:gd name="connsiteY27" fmla="*/ 0 h 697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798972" h="697230">
                    <a:moveTo>
                      <a:pt x="532272" y="0"/>
                    </a:moveTo>
                    <a:lnTo>
                      <a:pt x="692292" y="22860"/>
                    </a:lnTo>
                    <a:lnTo>
                      <a:pt x="768492" y="91440"/>
                    </a:lnTo>
                    <a:lnTo>
                      <a:pt x="768492" y="152400"/>
                    </a:lnTo>
                    <a:lnTo>
                      <a:pt x="738012" y="220980"/>
                    </a:lnTo>
                    <a:lnTo>
                      <a:pt x="798972" y="320040"/>
                    </a:lnTo>
                    <a:lnTo>
                      <a:pt x="798972" y="358140"/>
                    </a:lnTo>
                    <a:lnTo>
                      <a:pt x="669432" y="396240"/>
                    </a:lnTo>
                    <a:lnTo>
                      <a:pt x="608472" y="365760"/>
                    </a:lnTo>
                    <a:lnTo>
                      <a:pt x="532272" y="365760"/>
                    </a:lnTo>
                    <a:lnTo>
                      <a:pt x="456072" y="441960"/>
                    </a:lnTo>
                    <a:lnTo>
                      <a:pt x="434060" y="640080"/>
                    </a:lnTo>
                    <a:lnTo>
                      <a:pt x="330344" y="640080"/>
                    </a:lnTo>
                    <a:lnTo>
                      <a:pt x="216040" y="697230"/>
                    </a:lnTo>
                    <a:lnTo>
                      <a:pt x="139842" y="644844"/>
                    </a:lnTo>
                    <a:lnTo>
                      <a:pt x="139842" y="563880"/>
                    </a:lnTo>
                    <a:lnTo>
                      <a:pt x="101742" y="554356"/>
                    </a:lnTo>
                    <a:lnTo>
                      <a:pt x="111268" y="516256"/>
                    </a:lnTo>
                    <a:lnTo>
                      <a:pt x="225568" y="449580"/>
                    </a:lnTo>
                    <a:lnTo>
                      <a:pt x="82692" y="354330"/>
                    </a:lnTo>
                    <a:lnTo>
                      <a:pt x="92216" y="292418"/>
                    </a:lnTo>
                    <a:lnTo>
                      <a:pt x="58880" y="278130"/>
                    </a:lnTo>
                    <a:lnTo>
                      <a:pt x="44592" y="316230"/>
                    </a:lnTo>
                    <a:lnTo>
                      <a:pt x="1730" y="320992"/>
                    </a:lnTo>
                    <a:lnTo>
                      <a:pt x="0" y="237924"/>
                    </a:lnTo>
                    <a:lnTo>
                      <a:pt x="136032" y="137160"/>
                    </a:lnTo>
                    <a:lnTo>
                      <a:pt x="364632" y="129540"/>
                    </a:lnTo>
                    <a:lnTo>
                      <a:pt x="532272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8" name="フリーフォーム: 図形 1507">
                <a:extLst>
                  <a:ext uri="{FF2B5EF4-FFF2-40B4-BE49-F238E27FC236}">
                    <a16:creationId xmlns:a16="http://schemas.microsoft.com/office/drawing/2014/main" id="{2A09B6CB-77C8-4295-90C0-F3C1B0138046}"/>
                  </a:ext>
                </a:extLst>
              </p:cNvPr>
              <p:cNvSpPr/>
              <p:nvPr/>
            </p:nvSpPr>
            <p:spPr>
              <a:xfrm>
                <a:off x="32985076" y="21931312"/>
                <a:ext cx="931544" cy="619126"/>
              </a:xfrm>
              <a:custGeom>
                <a:avLst/>
                <a:gdLst>
                  <a:gd name="connsiteX0" fmla="*/ 471488 w 931544"/>
                  <a:gd name="connsiteY0" fmla="*/ 0 h 619126"/>
                  <a:gd name="connsiteX1" fmla="*/ 532310 w 931544"/>
                  <a:gd name="connsiteY1" fmla="*/ 9124 h 619126"/>
                  <a:gd name="connsiteX2" fmla="*/ 523874 w 931544"/>
                  <a:gd name="connsiteY2" fmla="*/ 42864 h 619126"/>
                  <a:gd name="connsiteX3" fmla="*/ 561974 w 931544"/>
                  <a:gd name="connsiteY3" fmla="*/ 52388 h 619126"/>
                  <a:gd name="connsiteX4" fmla="*/ 561974 w 931544"/>
                  <a:gd name="connsiteY4" fmla="*/ 133352 h 619126"/>
                  <a:gd name="connsiteX5" fmla="*/ 638172 w 931544"/>
                  <a:gd name="connsiteY5" fmla="*/ 185738 h 619126"/>
                  <a:gd name="connsiteX6" fmla="*/ 752476 w 931544"/>
                  <a:gd name="connsiteY6" fmla="*/ 128588 h 619126"/>
                  <a:gd name="connsiteX7" fmla="*/ 856192 w 931544"/>
                  <a:gd name="connsiteY7" fmla="*/ 128588 h 619126"/>
                  <a:gd name="connsiteX8" fmla="*/ 855344 w 931544"/>
                  <a:gd name="connsiteY8" fmla="*/ 136208 h 619126"/>
                  <a:gd name="connsiteX9" fmla="*/ 885824 w 931544"/>
                  <a:gd name="connsiteY9" fmla="*/ 174308 h 619126"/>
                  <a:gd name="connsiteX10" fmla="*/ 931544 w 931544"/>
                  <a:gd name="connsiteY10" fmla="*/ 212408 h 619126"/>
                  <a:gd name="connsiteX11" fmla="*/ 931544 w 931544"/>
                  <a:gd name="connsiteY11" fmla="*/ 288608 h 619126"/>
                  <a:gd name="connsiteX12" fmla="*/ 862964 w 931544"/>
                  <a:gd name="connsiteY12" fmla="*/ 372428 h 619126"/>
                  <a:gd name="connsiteX13" fmla="*/ 786764 w 931544"/>
                  <a:gd name="connsiteY13" fmla="*/ 402908 h 619126"/>
                  <a:gd name="connsiteX14" fmla="*/ 588644 w 931544"/>
                  <a:gd name="connsiteY14" fmla="*/ 395288 h 619126"/>
                  <a:gd name="connsiteX15" fmla="*/ 390524 w 931544"/>
                  <a:gd name="connsiteY15" fmla="*/ 463868 h 619126"/>
                  <a:gd name="connsiteX16" fmla="*/ 398144 w 931544"/>
                  <a:gd name="connsiteY16" fmla="*/ 578168 h 619126"/>
                  <a:gd name="connsiteX17" fmla="*/ 381966 w 931544"/>
                  <a:gd name="connsiteY17" fmla="*/ 610522 h 619126"/>
                  <a:gd name="connsiteX18" fmla="*/ 285748 w 931544"/>
                  <a:gd name="connsiteY18" fmla="*/ 557212 h 619126"/>
                  <a:gd name="connsiteX19" fmla="*/ 147636 w 931544"/>
                  <a:gd name="connsiteY19" fmla="*/ 619126 h 619126"/>
                  <a:gd name="connsiteX20" fmla="*/ 95248 w 931544"/>
                  <a:gd name="connsiteY20" fmla="*/ 485776 h 619126"/>
                  <a:gd name="connsiteX21" fmla="*/ 119062 w 931544"/>
                  <a:gd name="connsiteY21" fmla="*/ 457200 h 619126"/>
                  <a:gd name="connsiteX22" fmla="*/ 95248 w 931544"/>
                  <a:gd name="connsiteY22" fmla="*/ 376238 h 619126"/>
                  <a:gd name="connsiteX23" fmla="*/ 9524 w 931544"/>
                  <a:gd name="connsiteY23" fmla="*/ 395288 h 619126"/>
                  <a:gd name="connsiteX24" fmla="*/ 0 w 931544"/>
                  <a:gd name="connsiteY24" fmla="*/ 323852 h 619126"/>
                  <a:gd name="connsiteX25" fmla="*/ 66674 w 931544"/>
                  <a:gd name="connsiteY25" fmla="*/ 176212 h 619126"/>
                  <a:gd name="connsiteX26" fmla="*/ 33336 w 931544"/>
                  <a:gd name="connsiteY26" fmla="*/ 76200 h 619126"/>
                  <a:gd name="connsiteX27" fmla="*/ 104774 w 931544"/>
                  <a:gd name="connsiteY27" fmla="*/ 38100 h 619126"/>
                  <a:gd name="connsiteX28" fmla="*/ 204788 w 931544"/>
                  <a:gd name="connsiteY28" fmla="*/ 28576 h 619126"/>
                  <a:gd name="connsiteX29" fmla="*/ 280988 w 931544"/>
                  <a:gd name="connsiteY29" fmla="*/ 90488 h 619126"/>
                  <a:gd name="connsiteX30" fmla="*/ 357188 w 931544"/>
                  <a:gd name="connsiteY30" fmla="*/ 42864 h 619126"/>
                  <a:gd name="connsiteX31" fmla="*/ 428624 w 931544"/>
                  <a:gd name="connsiteY31" fmla="*/ 76200 h 619126"/>
                  <a:gd name="connsiteX32" fmla="*/ 471488 w 931544"/>
                  <a:gd name="connsiteY32" fmla="*/ 0 h 619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31544" h="619126">
                    <a:moveTo>
                      <a:pt x="471488" y="0"/>
                    </a:moveTo>
                    <a:lnTo>
                      <a:pt x="532310" y="9124"/>
                    </a:lnTo>
                    <a:lnTo>
                      <a:pt x="523874" y="42864"/>
                    </a:lnTo>
                    <a:lnTo>
                      <a:pt x="561974" y="52388"/>
                    </a:lnTo>
                    <a:lnTo>
                      <a:pt x="561974" y="133352"/>
                    </a:lnTo>
                    <a:lnTo>
                      <a:pt x="638172" y="185738"/>
                    </a:lnTo>
                    <a:lnTo>
                      <a:pt x="752476" y="128588"/>
                    </a:lnTo>
                    <a:lnTo>
                      <a:pt x="856192" y="128588"/>
                    </a:lnTo>
                    <a:lnTo>
                      <a:pt x="855344" y="136208"/>
                    </a:lnTo>
                    <a:lnTo>
                      <a:pt x="885824" y="174308"/>
                    </a:lnTo>
                    <a:lnTo>
                      <a:pt x="931544" y="212408"/>
                    </a:lnTo>
                    <a:lnTo>
                      <a:pt x="931544" y="288608"/>
                    </a:lnTo>
                    <a:lnTo>
                      <a:pt x="862964" y="372428"/>
                    </a:lnTo>
                    <a:lnTo>
                      <a:pt x="786764" y="402908"/>
                    </a:lnTo>
                    <a:lnTo>
                      <a:pt x="588644" y="395288"/>
                    </a:lnTo>
                    <a:lnTo>
                      <a:pt x="390524" y="463868"/>
                    </a:lnTo>
                    <a:lnTo>
                      <a:pt x="398144" y="578168"/>
                    </a:lnTo>
                    <a:lnTo>
                      <a:pt x="381966" y="610522"/>
                    </a:lnTo>
                    <a:lnTo>
                      <a:pt x="285748" y="557212"/>
                    </a:lnTo>
                    <a:lnTo>
                      <a:pt x="147636" y="619126"/>
                    </a:lnTo>
                    <a:lnTo>
                      <a:pt x="95248" y="485776"/>
                    </a:lnTo>
                    <a:lnTo>
                      <a:pt x="119062" y="457200"/>
                    </a:lnTo>
                    <a:lnTo>
                      <a:pt x="95248" y="376238"/>
                    </a:lnTo>
                    <a:lnTo>
                      <a:pt x="9524" y="395288"/>
                    </a:lnTo>
                    <a:lnTo>
                      <a:pt x="0" y="323852"/>
                    </a:lnTo>
                    <a:lnTo>
                      <a:pt x="66674" y="176212"/>
                    </a:lnTo>
                    <a:lnTo>
                      <a:pt x="33336" y="76200"/>
                    </a:lnTo>
                    <a:lnTo>
                      <a:pt x="104774" y="38100"/>
                    </a:lnTo>
                    <a:lnTo>
                      <a:pt x="204788" y="28576"/>
                    </a:lnTo>
                    <a:lnTo>
                      <a:pt x="280988" y="90488"/>
                    </a:lnTo>
                    <a:lnTo>
                      <a:pt x="357188" y="42864"/>
                    </a:lnTo>
                    <a:lnTo>
                      <a:pt x="428624" y="76200"/>
                    </a:lnTo>
                    <a:lnTo>
                      <a:pt x="471488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9" name="フリーフォーム: 図形 1508">
                <a:extLst>
                  <a:ext uri="{FF2B5EF4-FFF2-40B4-BE49-F238E27FC236}">
                    <a16:creationId xmlns:a16="http://schemas.microsoft.com/office/drawing/2014/main" id="{0903B420-EF55-4CC5-A211-A5C22B58C517}"/>
                  </a:ext>
                </a:extLst>
              </p:cNvPr>
              <p:cNvSpPr/>
              <p:nvPr/>
            </p:nvSpPr>
            <p:spPr>
              <a:xfrm>
                <a:off x="32451676" y="22307550"/>
                <a:ext cx="915366" cy="523120"/>
              </a:xfrm>
              <a:custGeom>
                <a:avLst/>
                <a:gdLst>
                  <a:gd name="connsiteX0" fmla="*/ 628648 w 915366"/>
                  <a:gd name="connsiteY0" fmla="*/ 0 h 523120"/>
                  <a:gd name="connsiteX1" fmla="*/ 652462 w 915366"/>
                  <a:gd name="connsiteY1" fmla="*/ 80962 h 523120"/>
                  <a:gd name="connsiteX2" fmla="*/ 628648 w 915366"/>
                  <a:gd name="connsiteY2" fmla="*/ 109538 h 523120"/>
                  <a:gd name="connsiteX3" fmla="*/ 681036 w 915366"/>
                  <a:gd name="connsiteY3" fmla="*/ 242888 h 523120"/>
                  <a:gd name="connsiteX4" fmla="*/ 819148 w 915366"/>
                  <a:gd name="connsiteY4" fmla="*/ 180974 h 523120"/>
                  <a:gd name="connsiteX5" fmla="*/ 915366 w 915366"/>
                  <a:gd name="connsiteY5" fmla="*/ 234284 h 523120"/>
                  <a:gd name="connsiteX6" fmla="*/ 847724 w 915366"/>
                  <a:gd name="connsiteY6" fmla="*/ 369570 h 523120"/>
                  <a:gd name="connsiteX7" fmla="*/ 718184 w 915366"/>
                  <a:gd name="connsiteY7" fmla="*/ 422910 h 523120"/>
                  <a:gd name="connsiteX8" fmla="*/ 664844 w 915366"/>
                  <a:gd name="connsiteY8" fmla="*/ 445770 h 523120"/>
                  <a:gd name="connsiteX9" fmla="*/ 611504 w 915366"/>
                  <a:gd name="connsiteY9" fmla="*/ 377190 h 523120"/>
                  <a:gd name="connsiteX10" fmla="*/ 512444 w 915366"/>
                  <a:gd name="connsiteY10" fmla="*/ 346710 h 523120"/>
                  <a:gd name="connsiteX11" fmla="*/ 497204 w 915366"/>
                  <a:gd name="connsiteY11" fmla="*/ 285750 h 523120"/>
                  <a:gd name="connsiteX12" fmla="*/ 398144 w 915366"/>
                  <a:gd name="connsiteY12" fmla="*/ 339090 h 523120"/>
                  <a:gd name="connsiteX13" fmla="*/ 398144 w 915366"/>
                  <a:gd name="connsiteY13" fmla="*/ 407670 h 523120"/>
                  <a:gd name="connsiteX14" fmla="*/ 344860 w 915366"/>
                  <a:gd name="connsiteY14" fmla="*/ 523120 h 523120"/>
                  <a:gd name="connsiteX15" fmla="*/ 309562 w 915366"/>
                  <a:gd name="connsiteY15" fmla="*/ 490538 h 523120"/>
                  <a:gd name="connsiteX16" fmla="*/ 214312 w 915366"/>
                  <a:gd name="connsiteY16" fmla="*/ 504826 h 523120"/>
                  <a:gd name="connsiteX17" fmla="*/ 180974 w 915366"/>
                  <a:gd name="connsiteY17" fmla="*/ 414338 h 523120"/>
                  <a:gd name="connsiteX18" fmla="*/ 115974 w 915366"/>
                  <a:gd name="connsiteY18" fmla="*/ 417588 h 523120"/>
                  <a:gd name="connsiteX19" fmla="*/ 104774 w 915366"/>
                  <a:gd name="connsiteY19" fmla="*/ 352426 h 523120"/>
                  <a:gd name="connsiteX20" fmla="*/ 80962 w 915366"/>
                  <a:gd name="connsiteY20" fmla="*/ 314326 h 523120"/>
                  <a:gd name="connsiteX21" fmla="*/ 38100 w 915366"/>
                  <a:gd name="connsiteY21" fmla="*/ 323850 h 523120"/>
                  <a:gd name="connsiteX22" fmla="*/ 0 w 915366"/>
                  <a:gd name="connsiteY22" fmla="*/ 309562 h 523120"/>
                  <a:gd name="connsiteX23" fmla="*/ 100012 w 915366"/>
                  <a:gd name="connsiteY23" fmla="*/ 147638 h 523120"/>
                  <a:gd name="connsiteX24" fmla="*/ 157162 w 915366"/>
                  <a:gd name="connsiteY24" fmla="*/ 228600 h 523120"/>
                  <a:gd name="connsiteX25" fmla="*/ 247648 w 915366"/>
                  <a:gd name="connsiteY25" fmla="*/ 119062 h 523120"/>
                  <a:gd name="connsiteX26" fmla="*/ 433388 w 915366"/>
                  <a:gd name="connsiteY26" fmla="*/ 123826 h 523120"/>
                  <a:gd name="connsiteX27" fmla="*/ 541306 w 915366"/>
                  <a:gd name="connsiteY27" fmla="*/ 6914 h 523120"/>
                  <a:gd name="connsiteX28" fmla="*/ 542924 w 915366"/>
                  <a:gd name="connsiteY28" fmla="*/ 19050 h 523120"/>
                  <a:gd name="connsiteX29" fmla="*/ 628648 w 915366"/>
                  <a:gd name="connsiteY29" fmla="*/ 0 h 523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15366" h="523120">
                    <a:moveTo>
                      <a:pt x="628648" y="0"/>
                    </a:moveTo>
                    <a:lnTo>
                      <a:pt x="652462" y="80962"/>
                    </a:lnTo>
                    <a:lnTo>
                      <a:pt x="628648" y="109538"/>
                    </a:lnTo>
                    <a:lnTo>
                      <a:pt x="681036" y="242888"/>
                    </a:lnTo>
                    <a:lnTo>
                      <a:pt x="819148" y="180974"/>
                    </a:lnTo>
                    <a:lnTo>
                      <a:pt x="915366" y="234284"/>
                    </a:lnTo>
                    <a:lnTo>
                      <a:pt x="847724" y="369570"/>
                    </a:lnTo>
                    <a:lnTo>
                      <a:pt x="718184" y="422910"/>
                    </a:lnTo>
                    <a:lnTo>
                      <a:pt x="664844" y="445770"/>
                    </a:lnTo>
                    <a:lnTo>
                      <a:pt x="611504" y="377190"/>
                    </a:lnTo>
                    <a:lnTo>
                      <a:pt x="512444" y="346710"/>
                    </a:lnTo>
                    <a:lnTo>
                      <a:pt x="497204" y="285750"/>
                    </a:lnTo>
                    <a:lnTo>
                      <a:pt x="398144" y="339090"/>
                    </a:lnTo>
                    <a:lnTo>
                      <a:pt x="398144" y="407670"/>
                    </a:lnTo>
                    <a:lnTo>
                      <a:pt x="344860" y="523120"/>
                    </a:lnTo>
                    <a:lnTo>
                      <a:pt x="309562" y="490538"/>
                    </a:lnTo>
                    <a:lnTo>
                      <a:pt x="214312" y="504826"/>
                    </a:lnTo>
                    <a:lnTo>
                      <a:pt x="180974" y="414338"/>
                    </a:lnTo>
                    <a:lnTo>
                      <a:pt x="115974" y="417588"/>
                    </a:lnTo>
                    <a:lnTo>
                      <a:pt x="104774" y="352426"/>
                    </a:lnTo>
                    <a:lnTo>
                      <a:pt x="80962" y="314326"/>
                    </a:lnTo>
                    <a:lnTo>
                      <a:pt x="38100" y="323850"/>
                    </a:lnTo>
                    <a:lnTo>
                      <a:pt x="0" y="309562"/>
                    </a:lnTo>
                    <a:lnTo>
                      <a:pt x="100012" y="147638"/>
                    </a:lnTo>
                    <a:lnTo>
                      <a:pt x="157162" y="228600"/>
                    </a:lnTo>
                    <a:lnTo>
                      <a:pt x="247648" y="119062"/>
                    </a:lnTo>
                    <a:lnTo>
                      <a:pt x="433388" y="123826"/>
                    </a:lnTo>
                    <a:lnTo>
                      <a:pt x="541306" y="6914"/>
                    </a:lnTo>
                    <a:lnTo>
                      <a:pt x="542924" y="19050"/>
                    </a:lnTo>
                    <a:lnTo>
                      <a:pt x="628648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0" name="フリーフォーム: 図形 1509">
                <a:extLst>
                  <a:ext uri="{FF2B5EF4-FFF2-40B4-BE49-F238E27FC236}">
                    <a16:creationId xmlns:a16="http://schemas.microsoft.com/office/drawing/2014/main" id="{88727A28-1CEE-4C8A-B42C-DA14B9C66890}"/>
                  </a:ext>
                </a:extLst>
              </p:cNvPr>
              <p:cNvSpPr/>
              <p:nvPr/>
            </p:nvSpPr>
            <p:spPr>
              <a:xfrm>
                <a:off x="32196096" y="21657744"/>
                <a:ext cx="1436680" cy="1087956"/>
              </a:xfrm>
              <a:custGeom>
                <a:avLst/>
                <a:gdLst>
                  <a:gd name="connsiteX0" fmla="*/ 1211112 w 1436680"/>
                  <a:gd name="connsiteY0" fmla="*/ 0 h 1087956"/>
                  <a:gd name="connsiteX1" fmla="*/ 1212842 w 1436680"/>
                  <a:gd name="connsiteY1" fmla="*/ 83068 h 1087956"/>
                  <a:gd name="connsiteX2" fmla="*/ 1255704 w 1436680"/>
                  <a:gd name="connsiteY2" fmla="*/ 78306 h 1087956"/>
                  <a:gd name="connsiteX3" fmla="*/ 1269992 w 1436680"/>
                  <a:gd name="connsiteY3" fmla="*/ 40206 h 1087956"/>
                  <a:gd name="connsiteX4" fmla="*/ 1303328 w 1436680"/>
                  <a:gd name="connsiteY4" fmla="*/ 54494 h 1087956"/>
                  <a:gd name="connsiteX5" fmla="*/ 1293804 w 1436680"/>
                  <a:gd name="connsiteY5" fmla="*/ 116406 h 1087956"/>
                  <a:gd name="connsiteX6" fmla="*/ 1436680 w 1436680"/>
                  <a:gd name="connsiteY6" fmla="*/ 211656 h 1087956"/>
                  <a:gd name="connsiteX7" fmla="*/ 1322380 w 1436680"/>
                  <a:gd name="connsiteY7" fmla="*/ 278332 h 1087956"/>
                  <a:gd name="connsiteX8" fmla="*/ 1321290 w 1436680"/>
                  <a:gd name="connsiteY8" fmla="*/ 282692 h 1087956"/>
                  <a:gd name="connsiteX9" fmla="*/ 1260468 w 1436680"/>
                  <a:gd name="connsiteY9" fmla="*/ 273568 h 1087956"/>
                  <a:gd name="connsiteX10" fmla="*/ 1217604 w 1436680"/>
                  <a:gd name="connsiteY10" fmla="*/ 349768 h 1087956"/>
                  <a:gd name="connsiteX11" fmla="*/ 1146168 w 1436680"/>
                  <a:gd name="connsiteY11" fmla="*/ 316432 h 1087956"/>
                  <a:gd name="connsiteX12" fmla="*/ 1069968 w 1436680"/>
                  <a:gd name="connsiteY12" fmla="*/ 364056 h 1087956"/>
                  <a:gd name="connsiteX13" fmla="*/ 993768 w 1436680"/>
                  <a:gd name="connsiteY13" fmla="*/ 302144 h 1087956"/>
                  <a:gd name="connsiteX14" fmla="*/ 893754 w 1436680"/>
                  <a:gd name="connsiteY14" fmla="*/ 311668 h 1087956"/>
                  <a:gd name="connsiteX15" fmla="*/ 822316 w 1436680"/>
                  <a:gd name="connsiteY15" fmla="*/ 349768 h 1087956"/>
                  <a:gd name="connsiteX16" fmla="*/ 855654 w 1436680"/>
                  <a:gd name="connsiteY16" fmla="*/ 449780 h 1087956"/>
                  <a:gd name="connsiteX17" fmla="*/ 788980 w 1436680"/>
                  <a:gd name="connsiteY17" fmla="*/ 597420 h 1087956"/>
                  <a:gd name="connsiteX18" fmla="*/ 796886 w 1436680"/>
                  <a:gd name="connsiteY18" fmla="*/ 656720 h 1087956"/>
                  <a:gd name="connsiteX19" fmla="*/ 688968 w 1436680"/>
                  <a:gd name="connsiteY19" fmla="*/ 773632 h 1087956"/>
                  <a:gd name="connsiteX20" fmla="*/ 503228 w 1436680"/>
                  <a:gd name="connsiteY20" fmla="*/ 768868 h 1087956"/>
                  <a:gd name="connsiteX21" fmla="*/ 412742 w 1436680"/>
                  <a:gd name="connsiteY21" fmla="*/ 878406 h 1087956"/>
                  <a:gd name="connsiteX22" fmla="*/ 355592 w 1436680"/>
                  <a:gd name="connsiteY22" fmla="*/ 797444 h 1087956"/>
                  <a:gd name="connsiteX23" fmla="*/ 255580 w 1436680"/>
                  <a:gd name="connsiteY23" fmla="*/ 959368 h 1087956"/>
                  <a:gd name="connsiteX24" fmla="*/ 259590 w 1436680"/>
                  <a:gd name="connsiteY24" fmla="*/ 960872 h 1087956"/>
                  <a:gd name="connsiteX25" fmla="*/ 217480 w 1436680"/>
                  <a:gd name="connsiteY25" fmla="*/ 1045094 h 1087956"/>
                  <a:gd name="connsiteX26" fmla="*/ 131754 w 1436680"/>
                  <a:gd name="connsiteY26" fmla="*/ 1087956 h 1087956"/>
                  <a:gd name="connsiteX27" fmla="*/ 93654 w 1436680"/>
                  <a:gd name="connsiteY27" fmla="*/ 1049856 h 1087956"/>
                  <a:gd name="connsiteX28" fmla="*/ 36504 w 1436680"/>
                  <a:gd name="connsiteY28" fmla="*/ 1021280 h 1087956"/>
                  <a:gd name="connsiteX29" fmla="*/ 26980 w 1436680"/>
                  <a:gd name="connsiteY29" fmla="*/ 973656 h 1087956"/>
                  <a:gd name="connsiteX30" fmla="*/ 0 w 1436680"/>
                  <a:gd name="connsiteY30" fmla="*/ 942820 h 1087956"/>
                  <a:gd name="connsiteX31" fmla="*/ 6024 w 1436680"/>
                  <a:gd name="connsiteY31" fmla="*/ 912696 h 1087956"/>
                  <a:gd name="connsiteX32" fmla="*/ 66984 w 1436680"/>
                  <a:gd name="connsiteY32" fmla="*/ 790776 h 1087956"/>
                  <a:gd name="connsiteX33" fmla="*/ 82224 w 1436680"/>
                  <a:gd name="connsiteY33" fmla="*/ 714576 h 1087956"/>
                  <a:gd name="connsiteX34" fmla="*/ 89844 w 1436680"/>
                  <a:gd name="connsiteY34" fmla="*/ 562176 h 1087956"/>
                  <a:gd name="connsiteX35" fmla="*/ 120324 w 1436680"/>
                  <a:gd name="connsiteY35" fmla="*/ 508836 h 1087956"/>
                  <a:gd name="connsiteX36" fmla="*/ 143184 w 1436680"/>
                  <a:gd name="connsiteY36" fmla="*/ 463116 h 1087956"/>
                  <a:gd name="connsiteX37" fmla="*/ 379404 w 1436680"/>
                  <a:gd name="connsiteY37" fmla="*/ 348816 h 1087956"/>
                  <a:gd name="connsiteX38" fmla="*/ 547044 w 1436680"/>
                  <a:gd name="connsiteY38" fmla="*/ 272616 h 1087956"/>
                  <a:gd name="connsiteX39" fmla="*/ 691824 w 1436680"/>
                  <a:gd name="connsiteY39" fmla="*/ 287856 h 1087956"/>
                  <a:gd name="connsiteX40" fmla="*/ 1034724 w 1436680"/>
                  <a:gd name="connsiteY40" fmla="*/ 120216 h 1087956"/>
                  <a:gd name="connsiteX41" fmla="*/ 1141404 w 1436680"/>
                  <a:gd name="connsiteY41" fmla="*/ 51636 h 1087956"/>
                  <a:gd name="connsiteX42" fmla="*/ 1211112 w 1436680"/>
                  <a:gd name="connsiteY42" fmla="*/ 0 h 1087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436680" h="1087956">
                    <a:moveTo>
                      <a:pt x="1211112" y="0"/>
                    </a:moveTo>
                    <a:lnTo>
                      <a:pt x="1212842" y="83068"/>
                    </a:lnTo>
                    <a:lnTo>
                      <a:pt x="1255704" y="78306"/>
                    </a:lnTo>
                    <a:lnTo>
                      <a:pt x="1269992" y="40206"/>
                    </a:lnTo>
                    <a:lnTo>
                      <a:pt x="1303328" y="54494"/>
                    </a:lnTo>
                    <a:lnTo>
                      <a:pt x="1293804" y="116406"/>
                    </a:lnTo>
                    <a:lnTo>
                      <a:pt x="1436680" y="211656"/>
                    </a:lnTo>
                    <a:lnTo>
                      <a:pt x="1322380" y="278332"/>
                    </a:lnTo>
                    <a:lnTo>
                      <a:pt x="1321290" y="282692"/>
                    </a:lnTo>
                    <a:lnTo>
                      <a:pt x="1260468" y="273568"/>
                    </a:lnTo>
                    <a:lnTo>
                      <a:pt x="1217604" y="349768"/>
                    </a:lnTo>
                    <a:lnTo>
                      <a:pt x="1146168" y="316432"/>
                    </a:lnTo>
                    <a:lnTo>
                      <a:pt x="1069968" y="364056"/>
                    </a:lnTo>
                    <a:lnTo>
                      <a:pt x="993768" y="302144"/>
                    </a:lnTo>
                    <a:lnTo>
                      <a:pt x="893754" y="311668"/>
                    </a:lnTo>
                    <a:lnTo>
                      <a:pt x="822316" y="349768"/>
                    </a:lnTo>
                    <a:lnTo>
                      <a:pt x="855654" y="449780"/>
                    </a:lnTo>
                    <a:lnTo>
                      <a:pt x="788980" y="597420"/>
                    </a:lnTo>
                    <a:lnTo>
                      <a:pt x="796886" y="656720"/>
                    </a:lnTo>
                    <a:lnTo>
                      <a:pt x="688968" y="773632"/>
                    </a:lnTo>
                    <a:lnTo>
                      <a:pt x="503228" y="768868"/>
                    </a:lnTo>
                    <a:lnTo>
                      <a:pt x="412742" y="878406"/>
                    </a:lnTo>
                    <a:lnTo>
                      <a:pt x="355592" y="797444"/>
                    </a:lnTo>
                    <a:lnTo>
                      <a:pt x="255580" y="959368"/>
                    </a:lnTo>
                    <a:lnTo>
                      <a:pt x="259590" y="960872"/>
                    </a:lnTo>
                    <a:lnTo>
                      <a:pt x="217480" y="1045094"/>
                    </a:lnTo>
                    <a:lnTo>
                      <a:pt x="131754" y="1087956"/>
                    </a:lnTo>
                    <a:lnTo>
                      <a:pt x="93654" y="1049856"/>
                    </a:lnTo>
                    <a:lnTo>
                      <a:pt x="36504" y="1021280"/>
                    </a:lnTo>
                    <a:lnTo>
                      <a:pt x="26980" y="973656"/>
                    </a:lnTo>
                    <a:lnTo>
                      <a:pt x="0" y="942820"/>
                    </a:lnTo>
                    <a:lnTo>
                      <a:pt x="6024" y="912696"/>
                    </a:lnTo>
                    <a:lnTo>
                      <a:pt x="66984" y="790776"/>
                    </a:lnTo>
                    <a:lnTo>
                      <a:pt x="82224" y="714576"/>
                    </a:lnTo>
                    <a:lnTo>
                      <a:pt x="89844" y="562176"/>
                    </a:lnTo>
                    <a:lnTo>
                      <a:pt x="120324" y="508836"/>
                    </a:lnTo>
                    <a:lnTo>
                      <a:pt x="143184" y="463116"/>
                    </a:lnTo>
                    <a:lnTo>
                      <a:pt x="379404" y="348816"/>
                    </a:lnTo>
                    <a:lnTo>
                      <a:pt x="547044" y="272616"/>
                    </a:lnTo>
                    <a:lnTo>
                      <a:pt x="691824" y="287856"/>
                    </a:lnTo>
                    <a:lnTo>
                      <a:pt x="1034724" y="120216"/>
                    </a:lnTo>
                    <a:lnTo>
                      <a:pt x="1141404" y="51636"/>
                    </a:lnTo>
                    <a:lnTo>
                      <a:pt x="1211112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1" name="フリーフォーム: 図形 1510">
                <a:extLst>
                  <a:ext uri="{FF2B5EF4-FFF2-40B4-BE49-F238E27FC236}">
                    <a16:creationId xmlns:a16="http://schemas.microsoft.com/office/drawing/2014/main" id="{C19458B8-6124-4CB2-B236-444D60202436}"/>
                  </a:ext>
                </a:extLst>
              </p:cNvPr>
              <p:cNvSpPr/>
              <p:nvPr/>
            </p:nvSpPr>
            <p:spPr>
              <a:xfrm>
                <a:off x="32080200" y="22600564"/>
                <a:ext cx="590550" cy="1088112"/>
              </a:xfrm>
              <a:custGeom>
                <a:avLst/>
                <a:gdLst>
                  <a:gd name="connsiteX0" fmla="*/ 115896 w 590550"/>
                  <a:gd name="connsiteY0" fmla="*/ 0 h 1088112"/>
                  <a:gd name="connsiteX1" fmla="*/ 142876 w 590550"/>
                  <a:gd name="connsiteY1" fmla="*/ 30836 h 1088112"/>
                  <a:gd name="connsiteX2" fmla="*/ 152400 w 590550"/>
                  <a:gd name="connsiteY2" fmla="*/ 78460 h 1088112"/>
                  <a:gd name="connsiteX3" fmla="*/ 209550 w 590550"/>
                  <a:gd name="connsiteY3" fmla="*/ 107036 h 1088112"/>
                  <a:gd name="connsiteX4" fmla="*/ 247650 w 590550"/>
                  <a:gd name="connsiteY4" fmla="*/ 145136 h 1088112"/>
                  <a:gd name="connsiteX5" fmla="*/ 333376 w 590550"/>
                  <a:gd name="connsiteY5" fmla="*/ 102274 h 1088112"/>
                  <a:gd name="connsiteX6" fmla="*/ 375486 w 590550"/>
                  <a:gd name="connsiteY6" fmla="*/ 18052 h 1088112"/>
                  <a:gd name="connsiteX7" fmla="*/ 409576 w 590550"/>
                  <a:gd name="connsiteY7" fmla="*/ 30836 h 1088112"/>
                  <a:gd name="connsiteX8" fmla="*/ 452438 w 590550"/>
                  <a:gd name="connsiteY8" fmla="*/ 21312 h 1088112"/>
                  <a:gd name="connsiteX9" fmla="*/ 476250 w 590550"/>
                  <a:gd name="connsiteY9" fmla="*/ 59412 h 1088112"/>
                  <a:gd name="connsiteX10" fmla="*/ 487450 w 590550"/>
                  <a:gd name="connsiteY10" fmla="*/ 124574 h 1088112"/>
                  <a:gd name="connsiteX11" fmla="*/ 457200 w 590550"/>
                  <a:gd name="connsiteY11" fmla="*/ 126086 h 1088112"/>
                  <a:gd name="connsiteX12" fmla="*/ 390524 w 590550"/>
                  <a:gd name="connsiteY12" fmla="*/ 245148 h 1088112"/>
                  <a:gd name="connsiteX13" fmla="*/ 366712 w 590550"/>
                  <a:gd name="connsiteY13" fmla="*/ 364212 h 1088112"/>
                  <a:gd name="connsiteX14" fmla="*/ 347664 w 590550"/>
                  <a:gd name="connsiteY14" fmla="*/ 435648 h 1088112"/>
                  <a:gd name="connsiteX15" fmla="*/ 495300 w 590550"/>
                  <a:gd name="connsiteY15" fmla="*/ 597574 h 1088112"/>
                  <a:gd name="connsiteX16" fmla="*/ 538164 w 590550"/>
                  <a:gd name="connsiteY16" fmla="*/ 673774 h 1088112"/>
                  <a:gd name="connsiteX17" fmla="*/ 590550 w 590550"/>
                  <a:gd name="connsiteY17" fmla="*/ 702348 h 1088112"/>
                  <a:gd name="connsiteX18" fmla="*/ 585788 w 590550"/>
                  <a:gd name="connsiteY18" fmla="*/ 792836 h 1088112"/>
                  <a:gd name="connsiteX19" fmla="*/ 587864 w 590550"/>
                  <a:gd name="connsiteY19" fmla="*/ 793116 h 1088112"/>
                  <a:gd name="connsiteX20" fmla="*/ 571500 w 590550"/>
                  <a:gd name="connsiteY20" fmla="*/ 872212 h 1088112"/>
                  <a:gd name="connsiteX21" fmla="*/ 542924 w 590550"/>
                  <a:gd name="connsiteY21" fmla="*/ 891260 h 1088112"/>
                  <a:gd name="connsiteX22" fmla="*/ 523876 w 590550"/>
                  <a:gd name="connsiteY22" fmla="*/ 961112 h 1088112"/>
                  <a:gd name="connsiteX23" fmla="*/ 565150 w 590550"/>
                  <a:gd name="connsiteY23" fmla="*/ 996036 h 1088112"/>
                  <a:gd name="connsiteX24" fmla="*/ 463550 w 590550"/>
                  <a:gd name="connsiteY24" fmla="*/ 1088112 h 1088112"/>
                  <a:gd name="connsiteX25" fmla="*/ 311726 w 590550"/>
                  <a:gd name="connsiteY25" fmla="*/ 1032514 h 1088112"/>
                  <a:gd name="connsiteX26" fmla="*/ 304800 w 590550"/>
                  <a:gd name="connsiteY26" fmla="*/ 914756 h 1088112"/>
                  <a:gd name="connsiteX27" fmla="*/ 236220 w 590550"/>
                  <a:gd name="connsiteY27" fmla="*/ 861416 h 1088112"/>
                  <a:gd name="connsiteX28" fmla="*/ 259080 w 590550"/>
                  <a:gd name="connsiteY28" fmla="*/ 800456 h 1088112"/>
                  <a:gd name="connsiteX29" fmla="*/ 205740 w 590550"/>
                  <a:gd name="connsiteY29" fmla="*/ 754736 h 1088112"/>
                  <a:gd name="connsiteX30" fmla="*/ 175260 w 590550"/>
                  <a:gd name="connsiteY30" fmla="*/ 625196 h 1088112"/>
                  <a:gd name="connsiteX31" fmla="*/ 190500 w 590550"/>
                  <a:gd name="connsiteY31" fmla="*/ 564236 h 1088112"/>
                  <a:gd name="connsiteX32" fmla="*/ 198120 w 590550"/>
                  <a:gd name="connsiteY32" fmla="*/ 350876 h 1088112"/>
                  <a:gd name="connsiteX33" fmla="*/ 129540 w 590550"/>
                  <a:gd name="connsiteY33" fmla="*/ 312776 h 1088112"/>
                  <a:gd name="connsiteX34" fmla="*/ 38100 w 590550"/>
                  <a:gd name="connsiteY34" fmla="*/ 366116 h 1088112"/>
                  <a:gd name="connsiteX35" fmla="*/ 0 w 590550"/>
                  <a:gd name="connsiteY35" fmla="*/ 335636 h 1088112"/>
                  <a:gd name="connsiteX36" fmla="*/ 60960 w 590550"/>
                  <a:gd name="connsiteY36" fmla="*/ 91796 h 1088112"/>
                  <a:gd name="connsiteX37" fmla="*/ 114300 w 590550"/>
                  <a:gd name="connsiteY37" fmla="*/ 7976 h 1088112"/>
                  <a:gd name="connsiteX38" fmla="*/ 115896 w 590550"/>
                  <a:gd name="connsiteY38" fmla="*/ 0 h 1088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90550" h="1088112">
                    <a:moveTo>
                      <a:pt x="115896" y="0"/>
                    </a:moveTo>
                    <a:lnTo>
                      <a:pt x="142876" y="30836"/>
                    </a:lnTo>
                    <a:lnTo>
                      <a:pt x="152400" y="78460"/>
                    </a:lnTo>
                    <a:lnTo>
                      <a:pt x="209550" y="107036"/>
                    </a:lnTo>
                    <a:lnTo>
                      <a:pt x="247650" y="145136"/>
                    </a:lnTo>
                    <a:lnTo>
                      <a:pt x="333376" y="102274"/>
                    </a:lnTo>
                    <a:lnTo>
                      <a:pt x="375486" y="18052"/>
                    </a:lnTo>
                    <a:lnTo>
                      <a:pt x="409576" y="30836"/>
                    </a:lnTo>
                    <a:lnTo>
                      <a:pt x="452438" y="21312"/>
                    </a:lnTo>
                    <a:lnTo>
                      <a:pt x="476250" y="59412"/>
                    </a:lnTo>
                    <a:lnTo>
                      <a:pt x="487450" y="124574"/>
                    </a:lnTo>
                    <a:lnTo>
                      <a:pt x="457200" y="126086"/>
                    </a:lnTo>
                    <a:lnTo>
                      <a:pt x="390524" y="245148"/>
                    </a:lnTo>
                    <a:lnTo>
                      <a:pt x="366712" y="364212"/>
                    </a:lnTo>
                    <a:lnTo>
                      <a:pt x="347664" y="435648"/>
                    </a:lnTo>
                    <a:lnTo>
                      <a:pt x="495300" y="597574"/>
                    </a:lnTo>
                    <a:lnTo>
                      <a:pt x="538164" y="673774"/>
                    </a:lnTo>
                    <a:lnTo>
                      <a:pt x="590550" y="702348"/>
                    </a:lnTo>
                    <a:lnTo>
                      <a:pt x="585788" y="792836"/>
                    </a:lnTo>
                    <a:lnTo>
                      <a:pt x="587864" y="793116"/>
                    </a:lnTo>
                    <a:lnTo>
                      <a:pt x="571500" y="872212"/>
                    </a:lnTo>
                    <a:lnTo>
                      <a:pt x="542924" y="891260"/>
                    </a:lnTo>
                    <a:lnTo>
                      <a:pt x="523876" y="961112"/>
                    </a:lnTo>
                    <a:lnTo>
                      <a:pt x="565150" y="996036"/>
                    </a:lnTo>
                    <a:lnTo>
                      <a:pt x="463550" y="1088112"/>
                    </a:lnTo>
                    <a:lnTo>
                      <a:pt x="311726" y="1032514"/>
                    </a:lnTo>
                    <a:lnTo>
                      <a:pt x="304800" y="914756"/>
                    </a:lnTo>
                    <a:lnTo>
                      <a:pt x="236220" y="861416"/>
                    </a:lnTo>
                    <a:lnTo>
                      <a:pt x="259080" y="800456"/>
                    </a:lnTo>
                    <a:lnTo>
                      <a:pt x="205740" y="754736"/>
                    </a:lnTo>
                    <a:lnTo>
                      <a:pt x="175260" y="625196"/>
                    </a:lnTo>
                    <a:lnTo>
                      <a:pt x="190500" y="564236"/>
                    </a:lnTo>
                    <a:lnTo>
                      <a:pt x="198120" y="350876"/>
                    </a:lnTo>
                    <a:lnTo>
                      <a:pt x="129540" y="312776"/>
                    </a:lnTo>
                    <a:lnTo>
                      <a:pt x="38100" y="366116"/>
                    </a:lnTo>
                    <a:lnTo>
                      <a:pt x="0" y="335636"/>
                    </a:lnTo>
                    <a:lnTo>
                      <a:pt x="60960" y="91796"/>
                    </a:lnTo>
                    <a:lnTo>
                      <a:pt x="114300" y="7976"/>
                    </a:lnTo>
                    <a:lnTo>
                      <a:pt x="115896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2" name="フリーフォーム: 図形 1511">
                <a:extLst>
                  <a:ext uri="{FF2B5EF4-FFF2-40B4-BE49-F238E27FC236}">
                    <a16:creationId xmlns:a16="http://schemas.microsoft.com/office/drawing/2014/main" id="{4610E606-B168-46BA-B9FC-DDF171C7F9A4}"/>
                  </a:ext>
                </a:extLst>
              </p:cNvPr>
              <p:cNvSpPr/>
              <p:nvPr/>
            </p:nvSpPr>
            <p:spPr>
              <a:xfrm>
                <a:off x="32082616" y="24285576"/>
                <a:ext cx="426208" cy="378048"/>
              </a:xfrm>
              <a:custGeom>
                <a:avLst/>
                <a:gdLst>
                  <a:gd name="connsiteX0" fmla="*/ 254760 w 426208"/>
                  <a:gd name="connsiteY0" fmla="*/ 0 h 378048"/>
                  <a:gd name="connsiteX1" fmla="*/ 305560 w 426208"/>
                  <a:gd name="connsiteY1" fmla="*/ 31748 h 378048"/>
                  <a:gd name="connsiteX2" fmla="*/ 362708 w 426208"/>
                  <a:gd name="connsiteY2" fmla="*/ 34924 h 378048"/>
                  <a:gd name="connsiteX3" fmla="*/ 426208 w 426208"/>
                  <a:gd name="connsiteY3" fmla="*/ 95248 h 378048"/>
                  <a:gd name="connsiteX4" fmla="*/ 305560 w 426208"/>
                  <a:gd name="connsiteY4" fmla="*/ 142874 h 378048"/>
                  <a:gd name="connsiteX5" fmla="*/ 276984 w 426208"/>
                  <a:gd name="connsiteY5" fmla="*/ 254000 h 378048"/>
                  <a:gd name="connsiteX6" fmla="*/ 216660 w 426208"/>
                  <a:gd name="connsiteY6" fmla="*/ 339724 h 378048"/>
                  <a:gd name="connsiteX7" fmla="*/ 124584 w 426208"/>
                  <a:gd name="connsiteY7" fmla="*/ 339724 h 378048"/>
                  <a:gd name="connsiteX8" fmla="*/ 81470 w 426208"/>
                  <a:gd name="connsiteY8" fmla="*/ 378048 h 378048"/>
                  <a:gd name="connsiteX9" fmla="*/ 83308 w 426208"/>
                  <a:gd name="connsiteY9" fmla="*/ 373188 h 378048"/>
                  <a:gd name="connsiteX10" fmla="*/ 0 w 426208"/>
                  <a:gd name="connsiteY10" fmla="*/ 332810 h 378048"/>
                  <a:gd name="connsiteX11" fmla="*/ 166534 w 426208"/>
                  <a:gd name="connsiteY11" fmla="*/ 3528 h 378048"/>
                  <a:gd name="connsiteX12" fmla="*/ 254760 w 426208"/>
                  <a:gd name="connsiteY12" fmla="*/ 0 h 37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6208" h="378048">
                    <a:moveTo>
                      <a:pt x="254760" y="0"/>
                    </a:moveTo>
                    <a:lnTo>
                      <a:pt x="305560" y="31748"/>
                    </a:lnTo>
                    <a:lnTo>
                      <a:pt x="362708" y="34924"/>
                    </a:lnTo>
                    <a:lnTo>
                      <a:pt x="426208" y="95248"/>
                    </a:lnTo>
                    <a:lnTo>
                      <a:pt x="305560" y="142874"/>
                    </a:lnTo>
                    <a:lnTo>
                      <a:pt x="276984" y="254000"/>
                    </a:lnTo>
                    <a:lnTo>
                      <a:pt x="216660" y="339724"/>
                    </a:lnTo>
                    <a:lnTo>
                      <a:pt x="124584" y="339724"/>
                    </a:lnTo>
                    <a:lnTo>
                      <a:pt x="81470" y="378048"/>
                    </a:lnTo>
                    <a:lnTo>
                      <a:pt x="83308" y="373188"/>
                    </a:lnTo>
                    <a:lnTo>
                      <a:pt x="0" y="332810"/>
                    </a:lnTo>
                    <a:lnTo>
                      <a:pt x="166534" y="3528"/>
                    </a:lnTo>
                    <a:lnTo>
                      <a:pt x="254760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3" name="フリーフォーム: 図形 1512">
                <a:extLst>
                  <a:ext uri="{FF2B5EF4-FFF2-40B4-BE49-F238E27FC236}">
                    <a16:creationId xmlns:a16="http://schemas.microsoft.com/office/drawing/2014/main" id="{6DC208CA-E2C0-4CB4-9578-343F16462EC7}"/>
                  </a:ext>
                </a:extLst>
              </p:cNvPr>
              <p:cNvSpPr/>
              <p:nvPr/>
            </p:nvSpPr>
            <p:spPr>
              <a:xfrm>
                <a:off x="32577338" y="23393680"/>
                <a:ext cx="492044" cy="422930"/>
              </a:xfrm>
              <a:custGeom>
                <a:avLst/>
                <a:gdLst>
                  <a:gd name="connsiteX0" fmla="*/ 90726 w 492044"/>
                  <a:gd name="connsiteY0" fmla="*/ 0 h 422930"/>
                  <a:gd name="connsiteX1" fmla="*/ 264862 w 492044"/>
                  <a:gd name="connsiteY1" fmla="*/ 23532 h 422930"/>
                  <a:gd name="connsiteX2" fmla="*/ 298200 w 492044"/>
                  <a:gd name="connsiteY2" fmla="*/ 109258 h 422930"/>
                  <a:gd name="connsiteX3" fmla="*/ 369638 w 492044"/>
                  <a:gd name="connsiteY3" fmla="*/ 109258 h 422930"/>
                  <a:gd name="connsiteX4" fmla="*/ 388686 w 492044"/>
                  <a:gd name="connsiteY4" fmla="*/ 147358 h 422930"/>
                  <a:gd name="connsiteX5" fmla="*/ 464886 w 492044"/>
                  <a:gd name="connsiteY5" fmla="*/ 152120 h 422930"/>
                  <a:gd name="connsiteX6" fmla="*/ 492044 w 492044"/>
                  <a:gd name="connsiteY6" fmla="*/ 222726 h 422930"/>
                  <a:gd name="connsiteX7" fmla="*/ 440122 w 492044"/>
                  <a:gd name="connsiteY7" fmla="*/ 296900 h 422930"/>
                  <a:gd name="connsiteX8" fmla="*/ 379162 w 492044"/>
                  <a:gd name="connsiteY8" fmla="*/ 251180 h 422930"/>
                  <a:gd name="connsiteX9" fmla="*/ 287722 w 492044"/>
                  <a:gd name="connsiteY9" fmla="*/ 296900 h 422930"/>
                  <a:gd name="connsiteX10" fmla="*/ 287722 w 492044"/>
                  <a:gd name="connsiteY10" fmla="*/ 342620 h 422930"/>
                  <a:gd name="connsiteX11" fmla="*/ 192810 w 492044"/>
                  <a:gd name="connsiteY11" fmla="*/ 422930 h 422930"/>
                  <a:gd name="connsiteX12" fmla="*/ 109286 w 492044"/>
                  <a:gd name="connsiteY12" fmla="*/ 342620 h 422930"/>
                  <a:gd name="connsiteX13" fmla="*/ 0 w 492044"/>
                  <a:gd name="connsiteY13" fmla="*/ 264558 h 422930"/>
                  <a:gd name="connsiteX14" fmla="*/ 68012 w 492044"/>
                  <a:gd name="connsiteY14" fmla="*/ 202920 h 422930"/>
                  <a:gd name="connsiteX15" fmla="*/ 26738 w 492044"/>
                  <a:gd name="connsiteY15" fmla="*/ 167996 h 422930"/>
                  <a:gd name="connsiteX16" fmla="*/ 45786 w 492044"/>
                  <a:gd name="connsiteY16" fmla="*/ 98144 h 422930"/>
                  <a:gd name="connsiteX17" fmla="*/ 74362 w 492044"/>
                  <a:gd name="connsiteY17" fmla="*/ 79096 h 422930"/>
                  <a:gd name="connsiteX18" fmla="*/ 90726 w 492044"/>
                  <a:gd name="connsiteY18" fmla="*/ 0 h 42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92044" h="422930">
                    <a:moveTo>
                      <a:pt x="90726" y="0"/>
                    </a:moveTo>
                    <a:lnTo>
                      <a:pt x="264862" y="23532"/>
                    </a:lnTo>
                    <a:lnTo>
                      <a:pt x="298200" y="109258"/>
                    </a:lnTo>
                    <a:lnTo>
                      <a:pt x="369638" y="109258"/>
                    </a:lnTo>
                    <a:lnTo>
                      <a:pt x="388686" y="147358"/>
                    </a:lnTo>
                    <a:lnTo>
                      <a:pt x="464886" y="152120"/>
                    </a:lnTo>
                    <a:lnTo>
                      <a:pt x="492044" y="222726"/>
                    </a:lnTo>
                    <a:lnTo>
                      <a:pt x="440122" y="296900"/>
                    </a:lnTo>
                    <a:lnTo>
                      <a:pt x="379162" y="251180"/>
                    </a:lnTo>
                    <a:lnTo>
                      <a:pt x="287722" y="296900"/>
                    </a:lnTo>
                    <a:lnTo>
                      <a:pt x="287722" y="342620"/>
                    </a:lnTo>
                    <a:lnTo>
                      <a:pt x="192810" y="422930"/>
                    </a:lnTo>
                    <a:lnTo>
                      <a:pt x="109286" y="342620"/>
                    </a:lnTo>
                    <a:lnTo>
                      <a:pt x="0" y="264558"/>
                    </a:lnTo>
                    <a:lnTo>
                      <a:pt x="68012" y="202920"/>
                    </a:lnTo>
                    <a:lnTo>
                      <a:pt x="26738" y="167996"/>
                    </a:lnTo>
                    <a:lnTo>
                      <a:pt x="45786" y="98144"/>
                    </a:lnTo>
                    <a:lnTo>
                      <a:pt x="74362" y="79096"/>
                    </a:lnTo>
                    <a:lnTo>
                      <a:pt x="90726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4" name="フリーフォーム: 図形 1513">
                <a:extLst>
                  <a:ext uri="{FF2B5EF4-FFF2-40B4-BE49-F238E27FC236}">
                    <a16:creationId xmlns:a16="http://schemas.microsoft.com/office/drawing/2014/main" id="{3A26BC80-8520-4F86-AD79-E80D408D10C8}"/>
                  </a:ext>
                </a:extLst>
              </p:cNvPr>
              <p:cNvSpPr/>
              <p:nvPr/>
            </p:nvSpPr>
            <p:spPr>
              <a:xfrm>
                <a:off x="32133862" y="24310214"/>
                <a:ext cx="525458" cy="599710"/>
              </a:xfrm>
              <a:custGeom>
                <a:avLst/>
                <a:gdLst>
                  <a:gd name="connsiteX0" fmla="*/ 513562 w 525458"/>
                  <a:gd name="connsiteY0" fmla="*/ 0 h 599710"/>
                  <a:gd name="connsiteX1" fmla="*/ 525458 w 525458"/>
                  <a:gd name="connsiteY1" fmla="*/ 35686 h 599710"/>
                  <a:gd name="connsiteX2" fmla="*/ 510218 w 525458"/>
                  <a:gd name="connsiteY2" fmla="*/ 134746 h 599710"/>
                  <a:gd name="connsiteX3" fmla="*/ 350198 w 525458"/>
                  <a:gd name="connsiteY3" fmla="*/ 210946 h 599710"/>
                  <a:gd name="connsiteX4" fmla="*/ 350198 w 525458"/>
                  <a:gd name="connsiteY4" fmla="*/ 264286 h 599710"/>
                  <a:gd name="connsiteX5" fmla="*/ 380678 w 525458"/>
                  <a:gd name="connsiteY5" fmla="*/ 332866 h 599710"/>
                  <a:gd name="connsiteX6" fmla="*/ 395918 w 525458"/>
                  <a:gd name="connsiteY6" fmla="*/ 424306 h 599710"/>
                  <a:gd name="connsiteX7" fmla="*/ 403538 w 525458"/>
                  <a:gd name="connsiteY7" fmla="*/ 485266 h 599710"/>
                  <a:gd name="connsiteX8" fmla="*/ 317704 w 525458"/>
                  <a:gd name="connsiteY8" fmla="*/ 599710 h 599710"/>
                  <a:gd name="connsiteX9" fmla="*/ 113026 w 525458"/>
                  <a:gd name="connsiteY9" fmla="*/ 535750 h 599710"/>
                  <a:gd name="connsiteX10" fmla="*/ 0 w 525458"/>
                  <a:gd name="connsiteY10" fmla="*/ 472172 h 599710"/>
                  <a:gd name="connsiteX11" fmla="*/ 36826 w 525458"/>
                  <a:gd name="connsiteY11" fmla="*/ 436678 h 599710"/>
                  <a:gd name="connsiteX12" fmla="*/ 13014 w 525458"/>
                  <a:gd name="connsiteY12" fmla="*/ 398910 h 599710"/>
                  <a:gd name="connsiteX13" fmla="*/ 30224 w 525458"/>
                  <a:gd name="connsiteY13" fmla="*/ 353410 h 599710"/>
                  <a:gd name="connsiteX14" fmla="*/ 73338 w 525458"/>
                  <a:gd name="connsiteY14" fmla="*/ 315086 h 599710"/>
                  <a:gd name="connsiteX15" fmla="*/ 165414 w 525458"/>
                  <a:gd name="connsiteY15" fmla="*/ 315086 h 599710"/>
                  <a:gd name="connsiteX16" fmla="*/ 225738 w 525458"/>
                  <a:gd name="connsiteY16" fmla="*/ 229362 h 599710"/>
                  <a:gd name="connsiteX17" fmla="*/ 254314 w 525458"/>
                  <a:gd name="connsiteY17" fmla="*/ 118236 h 599710"/>
                  <a:gd name="connsiteX18" fmla="*/ 374962 w 525458"/>
                  <a:gd name="connsiteY18" fmla="*/ 70610 h 599710"/>
                  <a:gd name="connsiteX19" fmla="*/ 425762 w 525458"/>
                  <a:gd name="connsiteY19" fmla="*/ 73786 h 599710"/>
                  <a:gd name="connsiteX20" fmla="*/ 454338 w 525458"/>
                  <a:gd name="connsiteY20" fmla="*/ 13462 h 599710"/>
                  <a:gd name="connsiteX21" fmla="*/ 513562 w 525458"/>
                  <a:gd name="connsiteY21" fmla="*/ 0 h 599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25458" h="599710">
                    <a:moveTo>
                      <a:pt x="513562" y="0"/>
                    </a:moveTo>
                    <a:lnTo>
                      <a:pt x="525458" y="35686"/>
                    </a:lnTo>
                    <a:lnTo>
                      <a:pt x="510218" y="134746"/>
                    </a:lnTo>
                    <a:lnTo>
                      <a:pt x="350198" y="210946"/>
                    </a:lnTo>
                    <a:lnTo>
                      <a:pt x="350198" y="264286"/>
                    </a:lnTo>
                    <a:lnTo>
                      <a:pt x="380678" y="332866"/>
                    </a:lnTo>
                    <a:lnTo>
                      <a:pt x="395918" y="424306"/>
                    </a:lnTo>
                    <a:lnTo>
                      <a:pt x="403538" y="485266"/>
                    </a:lnTo>
                    <a:lnTo>
                      <a:pt x="317704" y="599710"/>
                    </a:lnTo>
                    <a:lnTo>
                      <a:pt x="113026" y="535750"/>
                    </a:lnTo>
                    <a:lnTo>
                      <a:pt x="0" y="472172"/>
                    </a:lnTo>
                    <a:lnTo>
                      <a:pt x="36826" y="436678"/>
                    </a:lnTo>
                    <a:lnTo>
                      <a:pt x="13014" y="398910"/>
                    </a:lnTo>
                    <a:lnTo>
                      <a:pt x="30224" y="353410"/>
                    </a:lnTo>
                    <a:lnTo>
                      <a:pt x="73338" y="315086"/>
                    </a:lnTo>
                    <a:lnTo>
                      <a:pt x="165414" y="315086"/>
                    </a:lnTo>
                    <a:lnTo>
                      <a:pt x="225738" y="229362"/>
                    </a:lnTo>
                    <a:lnTo>
                      <a:pt x="254314" y="118236"/>
                    </a:lnTo>
                    <a:lnTo>
                      <a:pt x="374962" y="70610"/>
                    </a:lnTo>
                    <a:lnTo>
                      <a:pt x="425762" y="73786"/>
                    </a:lnTo>
                    <a:lnTo>
                      <a:pt x="454338" y="13462"/>
                    </a:lnTo>
                    <a:lnTo>
                      <a:pt x="513562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5" name="フリーフォーム: 図形 1514">
                <a:extLst>
                  <a:ext uri="{FF2B5EF4-FFF2-40B4-BE49-F238E27FC236}">
                    <a16:creationId xmlns:a16="http://schemas.microsoft.com/office/drawing/2014/main" id="{5F981FF6-2BD7-4CC7-A3D2-6A82835F9108}"/>
                  </a:ext>
                </a:extLst>
              </p:cNvPr>
              <p:cNvSpPr/>
              <p:nvPr/>
            </p:nvSpPr>
            <p:spPr>
              <a:xfrm>
                <a:off x="32324040" y="23633078"/>
                <a:ext cx="446108" cy="381910"/>
              </a:xfrm>
              <a:custGeom>
                <a:avLst/>
                <a:gdLst>
                  <a:gd name="connsiteX0" fmla="*/ 67886 w 446108"/>
                  <a:gd name="connsiteY0" fmla="*/ 0 h 381910"/>
                  <a:gd name="connsiteX1" fmla="*/ 219710 w 446108"/>
                  <a:gd name="connsiteY1" fmla="*/ 55598 h 381910"/>
                  <a:gd name="connsiteX2" fmla="*/ 253298 w 446108"/>
                  <a:gd name="connsiteY2" fmla="*/ 25160 h 381910"/>
                  <a:gd name="connsiteX3" fmla="*/ 362584 w 446108"/>
                  <a:gd name="connsiteY3" fmla="*/ 103222 h 381910"/>
                  <a:gd name="connsiteX4" fmla="*/ 446108 w 446108"/>
                  <a:gd name="connsiteY4" fmla="*/ 183532 h 381910"/>
                  <a:gd name="connsiteX5" fmla="*/ 441960 w 446108"/>
                  <a:gd name="connsiteY5" fmla="*/ 187042 h 381910"/>
                  <a:gd name="connsiteX6" fmla="*/ 426720 w 446108"/>
                  <a:gd name="connsiteY6" fmla="*/ 308962 h 381910"/>
                  <a:gd name="connsiteX7" fmla="*/ 369404 w 446108"/>
                  <a:gd name="connsiteY7" fmla="*/ 381910 h 381910"/>
                  <a:gd name="connsiteX8" fmla="*/ 318136 w 446108"/>
                  <a:gd name="connsiteY8" fmla="*/ 322298 h 381910"/>
                  <a:gd name="connsiteX9" fmla="*/ 264160 w 446108"/>
                  <a:gd name="connsiteY9" fmla="*/ 341346 h 381910"/>
                  <a:gd name="connsiteX10" fmla="*/ 257810 w 446108"/>
                  <a:gd name="connsiteY10" fmla="*/ 287372 h 381910"/>
                  <a:gd name="connsiteX11" fmla="*/ 200660 w 446108"/>
                  <a:gd name="connsiteY11" fmla="*/ 287372 h 381910"/>
                  <a:gd name="connsiteX12" fmla="*/ 168910 w 446108"/>
                  <a:gd name="connsiteY12" fmla="*/ 290546 h 381910"/>
                  <a:gd name="connsiteX13" fmla="*/ 99060 w 446108"/>
                  <a:gd name="connsiteY13" fmla="*/ 350872 h 381910"/>
                  <a:gd name="connsiteX14" fmla="*/ 25948 w 446108"/>
                  <a:gd name="connsiteY14" fmla="*/ 336946 h 381910"/>
                  <a:gd name="connsiteX15" fmla="*/ 60960 w 446108"/>
                  <a:gd name="connsiteY15" fmla="*/ 202282 h 381910"/>
                  <a:gd name="connsiteX16" fmla="*/ 60960 w 446108"/>
                  <a:gd name="connsiteY16" fmla="*/ 171802 h 381910"/>
                  <a:gd name="connsiteX17" fmla="*/ 22860 w 446108"/>
                  <a:gd name="connsiteY17" fmla="*/ 148942 h 381910"/>
                  <a:gd name="connsiteX18" fmla="*/ 0 w 446108"/>
                  <a:gd name="connsiteY18" fmla="*/ 103222 h 381910"/>
                  <a:gd name="connsiteX19" fmla="*/ 68580 w 446108"/>
                  <a:gd name="connsiteY19" fmla="*/ 11782 h 381910"/>
                  <a:gd name="connsiteX20" fmla="*/ 67886 w 446108"/>
                  <a:gd name="connsiteY20" fmla="*/ 0 h 381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46108" h="381910">
                    <a:moveTo>
                      <a:pt x="67886" y="0"/>
                    </a:moveTo>
                    <a:lnTo>
                      <a:pt x="219710" y="55598"/>
                    </a:lnTo>
                    <a:lnTo>
                      <a:pt x="253298" y="25160"/>
                    </a:lnTo>
                    <a:lnTo>
                      <a:pt x="362584" y="103222"/>
                    </a:lnTo>
                    <a:lnTo>
                      <a:pt x="446108" y="183532"/>
                    </a:lnTo>
                    <a:lnTo>
                      <a:pt x="441960" y="187042"/>
                    </a:lnTo>
                    <a:lnTo>
                      <a:pt x="426720" y="308962"/>
                    </a:lnTo>
                    <a:lnTo>
                      <a:pt x="369404" y="381910"/>
                    </a:lnTo>
                    <a:lnTo>
                      <a:pt x="318136" y="322298"/>
                    </a:lnTo>
                    <a:lnTo>
                      <a:pt x="264160" y="341346"/>
                    </a:lnTo>
                    <a:lnTo>
                      <a:pt x="257810" y="287372"/>
                    </a:lnTo>
                    <a:lnTo>
                      <a:pt x="200660" y="287372"/>
                    </a:lnTo>
                    <a:lnTo>
                      <a:pt x="168910" y="290546"/>
                    </a:lnTo>
                    <a:lnTo>
                      <a:pt x="99060" y="350872"/>
                    </a:lnTo>
                    <a:lnTo>
                      <a:pt x="25948" y="336946"/>
                    </a:lnTo>
                    <a:lnTo>
                      <a:pt x="60960" y="202282"/>
                    </a:lnTo>
                    <a:lnTo>
                      <a:pt x="60960" y="171802"/>
                    </a:lnTo>
                    <a:lnTo>
                      <a:pt x="22860" y="148942"/>
                    </a:lnTo>
                    <a:lnTo>
                      <a:pt x="0" y="103222"/>
                    </a:lnTo>
                    <a:lnTo>
                      <a:pt x="68580" y="11782"/>
                    </a:lnTo>
                    <a:lnTo>
                      <a:pt x="67886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6" name="フリーフォーム: 図形 1515">
                <a:extLst>
                  <a:ext uri="{FF2B5EF4-FFF2-40B4-BE49-F238E27FC236}">
                    <a16:creationId xmlns:a16="http://schemas.microsoft.com/office/drawing/2014/main" id="{A437FCE6-80CC-49DB-8BBD-5C7D0DF26EA9}"/>
                  </a:ext>
                </a:extLst>
              </p:cNvPr>
              <p:cNvSpPr/>
              <p:nvPr/>
            </p:nvSpPr>
            <p:spPr>
              <a:xfrm>
                <a:off x="32249150" y="23920450"/>
                <a:ext cx="444294" cy="463550"/>
              </a:xfrm>
              <a:custGeom>
                <a:avLst/>
                <a:gdLst>
                  <a:gd name="connsiteX0" fmla="*/ 275550 w 444294"/>
                  <a:gd name="connsiteY0" fmla="*/ 0 h 463550"/>
                  <a:gd name="connsiteX1" fmla="*/ 332700 w 444294"/>
                  <a:gd name="connsiteY1" fmla="*/ 0 h 463550"/>
                  <a:gd name="connsiteX2" fmla="*/ 339050 w 444294"/>
                  <a:gd name="connsiteY2" fmla="*/ 53974 h 463550"/>
                  <a:gd name="connsiteX3" fmla="*/ 393026 w 444294"/>
                  <a:gd name="connsiteY3" fmla="*/ 34926 h 463550"/>
                  <a:gd name="connsiteX4" fmla="*/ 444294 w 444294"/>
                  <a:gd name="connsiteY4" fmla="*/ 94538 h 463550"/>
                  <a:gd name="connsiteX5" fmla="*/ 417790 w 444294"/>
                  <a:gd name="connsiteY5" fmla="*/ 128270 h 463550"/>
                  <a:gd name="connsiteX6" fmla="*/ 387310 w 444294"/>
                  <a:gd name="connsiteY6" fmla="*/ 356870 h 463550"/>
                  <a:gd name="connsiteX7" fmla="*/ 398274 w 444294"/>
                  <a:gd name="connsiteY7" fmla="*/ 389764 h 463550"/>
                  <a:gd name="connsiteX8" fmla="*/ 339050 w 444294"/>
                  <a:gd name="connsiteY8" fmla="*/ 403226 h 463550"/>
                  <a:gd name="connsiteX9" fmla="*/ 310474 w 444294"/>
                  <a:gd name="connsiteY9" fmla="*/ 463550 h 463550"/>
                  <a:gd name="connsiteX10" fmla="*/ 259674 w 444294"/>
                  <a:gd name="connsiteY10" fmla="*/ 460374 h 463550"/>
                  <a:gd name="connsiteX11" fmla="*/ 196174 w 444294"/>
                  <a:gd name="connsiteY11" fmla="*/ 400050 h 463550"/>
                  <a:gd name="connsiteX12" fmla="*/ 139026 w 444294"/>
                  <a:gd name="connsiteY12" fmla="*/ 396874 h 463550"/>
                  <a:gd name="connsiteX13" fmla="*/ 88226 w 444294"/>
                  <a:gd name="connsiteY13" fmla="*/ 365126 h 463550"/>
                  <a:gd name="connsiteX14" fmla="*/ 0 w 444294"/>
                  <a:gd name="connsiteY14" fmla="*/ 368654 h 463550"/>
                  <a:gd name="connsiteX15" fmla="*/ 36790 w 444294"/>
                  <a:gd name="connsiteY15" fmla="*/ 295910 h 463550"/>
                  <a:gd name="connsiteX16" fmla="*/ 100838 w 444294"/>
                  <a:gd name="connsiteY16" fmla="*/ 49574 h 463550"/>
                  <a:gd name="connsiteX17" fmla="*/ 173950 w 444294"/>
                  <a:gd name="connsiteY17" fmla="*/ 63500 h 463550"/>
                  <a:gd name="connsiteX18" fmla="*/ 243800 w 444294"/>
                  <a:gd name="connsiteY18" fmla="*/ 3174 h 463550"/>
                  <a:gd name="connsiteX19" fmla="*/ 275550 w 444294"/>
                  <a:gd name="connsiteY19" fmla="*/ 0 h 46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44294" h="463550">
                    <a:moveTo>
                      <a:pt x="275550" y="0"/>
                    </a:moveTo>
                    <a:lnTo>
                      <a:pt x="332700" y="0"/>
                    </a:lnTo>
                    <a:lnTo>
                      <a:pt x="339050" y="53974"/>
                    </a:lnTo>
                    <a:lnTo>
                      <a:pt x="393026" y="34926"/>
                    </a:lnTo>
                    <a:lnTo>
                      <a:pt x="444294" y="94538"/>
                    </a:lnTo>
                    <a:lnTo>
                      <a:pt x="417790" y="128270"/>
                    </a:lnTo>
                    <a:lnTo>
                      <a:pt x="387310" y="356870"/>
                    </a:lnTo>
                    <a:lnTo>
                      <a:pt x="398274" y="389764"/>
                    </a:lnTo>
                    <a:lnTo>
                      <a:pt x="339050" y="403226"/>
                    </a:lnTo>
                    <a:lnTo>
                      <a:pt x="310474" y="463550"/>
                    </a:lnTo>
                    <a:lnTo>
                      <a:pt x="259674" y="460374"/>
                    </a:lnTo>
                    <a:lnTo>
                      <a:pt x="196174" y="400050"/>
                    </a:lnTo>
                    <a:lnTo>
                      <a:pt x="139026" y="396874"/>
                    </a:lnTo>
                    <a:lnTo>
                      <a:pt x="88226" y="365126"/>
                    </a:lnTo>
                    <a:lnTo>
                      <a:pt x="0" y="368654"/>
                    </a:lnTo>
                    <a:lnTo>
                      <a:pt x="36790" y="295910"/>
                    </a:lnTo>
                    <a:lnTo>
                      <a:pt x="100838" y="49574"/>
                    </a:lnTo>
                    <a:lnTo>
                      <a:pt x="173950" y="63500"/>
                    </a:lnTo>
                    <a:lnTo>
                      <a:pt x="243800" y="3174"/>
                    </a:lnTo>
                    <a:lnTo>
                      <a:pt x="275550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7" name="フリーフォーム: 図形 1516">
                <a:extLst>
                  <a:ext uri="{FF2B5EF4-FFF2-40B4-BE49-F238E27FC236}">
                    <a16:creationId xmlns:a16="http://schemas.microsoft.com/office/drawing/2014/main" id="{BA85D57A-EB92-4889-BC8A-CA7C9946F9B1}"/>
                  </a:ext>
                </a:extLst>
              </p:cNvPr>
              <p:cNvSpPr/>
              <p:nvPr/>
            </p:nvSpPr>
            <p:spPr>
              <a:xfrm>
                <a:off x="32427864" y="22721888"/>
                <a:ext cx="841056" cy="894518"/>
              </a:xfrm>
              <a:custGeom>
                <a:avLst/>
                <a:gdLst>
                  <a:gd name="connsiteX0" fmla="*/ 795336 w 841056"/>
                  <a:gd name="connsiteY0" fmla="*/ 133350 h 894518"/>
                  <a:gd name="connsiteX1" fmla="*/ 828674 w 841056"/>
                  <a:gd name="connsiteY1" fmla="*/ 176212 h 894518"/>
                  <a:gd name="connsiteX2" fmla="*/ 814386 w 841056"/>
                  <a:gd name="connsiteY2" fmla="*/ 238124 h 894518"/>
                  <a:gd name="connsiteX3" fmla="*/ 814386 w 841056"/>
                  <a:gd name="connsiteY3" fmla="*/ 285750 h 894518"/>
                  <a:gd name="connsiteX4" fmla="*/ 709612 w 841056"/>
                  <a:gd name="connsiteY4" fmla="*/ 328612 h 894518"/>
                  <a:gd name="connsiteX5" fmla="*/ 628648 w 841056"/>
                  <a:gd name="connsiteY5" fmla="*/ 319088 h 894518"/>
                  <a:gd name="connsiteX6" fmla="*/ 566736 w 841056"/>
                  <a:gd name="connsiteY6" fmla="*/ 366712 h 894518"/>
                  <a:gd name="connsiteX7" fmla="*/ 523874 w 841056"/>
                  <a:gd name="connsiteY7" fmla="*/ 366712 h 894518"/>
                  <a:gd name="connsiteX8" fmla="*/ 452436 w 841056"/>
                  <a:gd name="connsiteY8" fmla="*/ 257176 h 894518"/>
                  <a:gd name="connsiteX9" fmla="*/ 528636 w 841056"/>
                  <a:gd name="connsiteY9" fmla="*/ 233362 h 894518"/>
                  <a:gd name="connsiteX10" fmla="*/ 571500 w 841056"/>
                  <a:gd name="connsiteY10" fmla="*/ 204788 h 894518"/>
                  <a:gd name="connsiteX11" fmla="*/ 628648 w 841056"/>
                  <a:gd name="connsiteY11" fmla="*/ 176212 h 894518"/>
                  <a:gd name="connsiteX12" fmla="*/ 681036 w 841056"/>
                  <a:gd name="connsiteY12" fmla="*/ 233362 h 894518"/>
                  <a:gd name="connsiteX13" fmla="*/ 742948 w 841056"/>
                  <a:gd name="connsiteY13" fmla="*/ 233362 h 894518"/>
                  <a:gd name="connsiteX14" fmla="*/ 204786 w 841056"/>
                  <a:gd name="connsiteY14" fmla="*/ 0 h 894518"/>
                  <a:gd name="connsiteX15" fmla="*/ 238124 w 841056"/>
                  <a:gd name="connsiteY15" fmla="*/ 90488 h 894518"/>
                  <a:gd name="connsiteX16" fmla="*/ 333374 w 841056"/>
                  <a:gd name="connsiteY16" fmla="*/ 76200 h 894518"/>
                  <a:gd name="connsiteX17" fmla="*/ 368672 w 841056"/>
                  <a:gd name="connsiteY17" fmla="*/ 108782 h 894518"/>
                  <a:gd name="connsiteX18" fmla="*/ 330516 w 841056"/>
                  <a:gd name="connsiteY18" fmla="*/ 191452 h 894518"/>
                  <a:gd name="connsiteX19" fmla="*/ 376236 w 841056"/>
                  <a:gd name="connsiteY19" fmla="*/ 244792 h 894518"/>
                  <a:gd name="connsiteX20" fmla="*/ 330516 w 841056"/>
                  <a:gd name="connsiteY20" fmla="*/ 336232 h 894518"/>
                  <a:gd name="connsiteX21" fmla="*/ 277176 w 841056"/>
                  <a:gd name="connsiteY21" fmla="*/ 328612 h 894518"/>
                  <a:gd name="connsiteX22" fmla="*/ 269556 w 841056"/>
                  <a:gd name="connsiteY22" fmla="*/ 450532 h 894518"/>
                  <a:gd name="connsiteX23" fmla="*/ 261936 w 841056"/>
                  <a:gd name="connsiteY23" fmla="*/ 488632 h 894518"/>
                  <a:gd name="connsiteX24" fmla="*/ 406716 w 841056"/>
                  <a:gd name="connsiteY24" fmla="*/ 511492 h 894518"/>
                  <a:gd name="connsiteX25" fmla="*/ 429576 w 841056"/>
                  <a:gd name="connsiteY25" fmla="*/ 450532 h 894518"/>
                  <a:gd name="connsiteX26" fmla="*/ 513396 w 841056"/>
                  <a:gd name="connsiteY26" fmla="*/ 450532 h 894518"/>
                  <a:gd name="connsiteX27" fmla="*/ 513396 w 841056"/>
                  <a:gd name="connsiteY27" fmla="*/ 503872 h 894518"/>
                  <a:gd name="connsiteX28" fmla="*/ 559116 w 841056"/>
                  <a:gd name="connsiteY28" fmla="*/ 511492 h 894518"/>
                  <a:gd name="connsiteX29" fmla="*/ 566736 w 841056"/>
                  <a:gd name="connsiteY29" fmla="*/ 557212 h 894518"/>
                  <a:gd name="connsiteX30" fmla="*/ 635316 w 841056"/>
                  <a:gd name="connsiteY30" fmla="*/ 580072 h 894518"/>
                  <a:gd name="connsiteX31" fmla="*/ 673416 w 841056"/>
                  <a:gd name="connsiteY31" fmla="*/ 526732 h 894518"/>
                  <a:gd name="connsiteX32" fmla="*/ 764856 w 841056"/>
                  <a:gd name="connsiteY32" fmla="*/ 389572 h 894518"/>
                  <a:gd name="connsiteX33" fmla="*/ 841056 w 841056"/>
                  <a:gd name="connsiteY33" fmla="*/ 381952 h 894518"/>
                  <a:gd name="connsiteX34" fmla="*/ 826040 w 841056"/>
                  <a:gd name="connsiteY34" fmla="*/ 892492 h 894518"/>
                  <a:gd name="connsiteX35" fmla="*/ 642936 w 841056"/>
                  <a:gd name="connsiteY35" fmla="*/ 892492 h 894518"/>
                  <a:gd name="connsiteX36" fmla="*/ 641518 w 841056"/>
                  <a:gd name="connsiteY36" fmla="*/ 894518 h 894518"/>
                  <a:gd name="connsiteX37" fmla="*/ 614360 w 841056"/>
                  <a:gd name="connsiteY37" fmla="*/ 823912 h 894518"/>
                  <a:gd name="connsiteX38" fmla="*/ 538160 w 841056"/>
                  <a:gd name="connsiteY38" fmla="*/ 819150 h 894518"/>
                  <a:gd name="connsiteX39" fmla="*/ 519112 w 841056"/>
                  <a:gd name="connsiteY39" fmla="*/ 781050 h 894518"/>
                  <a:gd name="connsiteX40" fmla="*/ 447674 w 841056"/>
                  <a:gd name="connsiteY40" fmla="*/ 781050 h 894518"/>
                  <a:gd name="connsiteX41" fmla="*/ 414336 w 841056"/>
                  <a:gd name="connsiteY41" fmla="*/ 695324 h 894518"/>
                  <a:gd name="connsiteX42" fmla="*/ 238124 w 841056"/>
                  <a:gd name="connsiteY42" fmla="*/ 671512 h 894518"/>
                  <a:gd name="connsiteX43" fmla="*/ 242886 w 841056"/>
                  <a:gd name="connsiteY43" fmla="*/ 581024 h 894518"/>
                  <a:gd name="connsiteX44" fmla="*/ 190500 w 841056"/>
                  <a:gd name="connsiteY44" fmla="*/ 552450 h 894518"/>
                  <a:gd name="connsiteX45" fmla="*/ 147636 w 841056"/>
                  <a:gd name="connsiteY45" fmla="*/ 476250 h 894518"/>
                  <a:gd name="connsiteX46" fmla="*/ 0 w 841056"/>
                  <a:gd name="connsiteY46" fmla="*/ 314324 h 894518"/>
                  <a:gd name="connsiteX47" fmla="*/ 19048 w 841056"/>
                  <a:gd name="connsiteY47" fmla="*/ 242888 h 894518"/>
                  <a:gd name="connsiteX48" fmla="*/ 42860 w 841056"/>
                  <a:gd name="connsiteY48" fmla="*/ 123824 h 894518"/>
                  <a:gd name="connsiteX49" fmla="*/ 109536 w 841056"/>
                  <a:gd name="connsiteY49" fmla="*/ 4762 h 894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841056" h="894518">
                    <a:moveTo>
                      <a:pt x="795336" y="133350"/>
                    </a:moveTo>
                    <a:lnTo>
                      <a:pt x="828674" y="176212"/>
                    </a:lnTo>
                    <a:lnTo>
                      <a:pt x="814386" y="238124"/>
                    </a:lnTo>
                    <a:lnTo>
                      <a:pt x="814386" y="285750"/>
                    </a:lnTo>
                    <a:lnTo>
                      <a:pt x="709612" y="328612"/>
                    </a:lnTo>
                    <a:lnTo>
                      <a:pt x="628648" y="319088"/>
                    </a:lnTo>
                    <a:lnTo>
                      <a:pt x="566736" y="366712"/>
                    </a:lnTo>
                    <a:lnTo>
                      <a:pt x="523874" y="366712"/>
                    </a:lnTo>
                    <a:lnTo>
                      <a:pt x="452436" y="257176"/>
                    </a:lnTo>
                    <a:lnTo>
                      <a:pt x="528636" y="233362"/>
                    </a:lnTo>
                    <a:lnTo>
                      <a:pt x="571500" y="204788"/>
                    </a:lnTo>
                    <a:lnTo>
                      <a:pt x="628648" y="176212"/>
                    </a:lnTo>
                    <a:lnTo>
                      <a:pt x="681036" y="233362"/>
                    </a:lnTo>
                    <a:lnTo>
                      <a:pt x="742948" y="233362"/>
                    </a:lnTo>
                    <a:close/>
                    <a:moveTo>
                      <a:pt x="204786" y="0"/>
                    </a:moveTo>
                    <a:lnTo>
                      <a:pt x="238124" y="90488"/>
                    </a:lnTo>
                    <a:lnTo>
                      <a:pt x="333374" y="76200"/>
                    </a:lnTo>
                    <a:lnTo>
                      <a:pt x="368672" y="108782"/>
                    </a:lnTo>
                    <a:lnTo>
                      <a:pt x="330516" y="191452"/>
                    </a:lnTo>
                    <a:lnTo>
                      <a:pt x="376236" y="244792"/>
                    </a:lnTo>
                    <a:lnTo>
                      <a:pt x="330516" y="336232"/>
                    </a:lnTo>
                    <a:lnTo>
                      <a:pt x="277176" y="328612"/>
                    </a:lnTo>
                    <a:lnTo>
                      <a:pt x="269556" y="450532"/>
                    </a:lnTo>
                    <a:lnTo>
                      <a:pt x="261936" y="488632"/>
                    </a:lnTo>
                    <a:lnTo>
                      <a:pt x="406716" y="511492"/>
                    </a:lnTo>
                    <a:lnTo>
                      <a:pt x="429576" y="450532"/>
                    </a:lnTo>
                    <a:lnTo>
                      <a:pt x="513396" y="450532"/>
                    </a:lnTo>
                    <a:lnTo>
                      <a:pt x="513396" y="503872"/>
                    </a:lnTo>
                    <a:lnTo>
                      <a:pt x="559116" y="511492"/>
                    </a:lnTo>
                    <a:lnTo>
                      <a:pt x="566736" y="557212"/>
                    </a:lnTo>
                    <a:lnTo>
                      <a:pt x="635316" y="580072"/>
                    </a:lnTo>
                    <a:lnTo>
                      <a:pt x="673416" y="526732"/>
                    </a:lnTo>
                    <a:lnTo>
                      <a:pt x="764856" y="389572"/>
                    </a:lnTo>
                    <a:lnTo>
                      <a:pt x="841056" y="381952"/>
                    </a:lnTo>
                    <a:lnTo>
                      <a:pt x="826040" y="892492"/>
                    </a:lnTo>
                    <a:lnTo>
                      <a:pt x="642936" y="892492"/>
                    </a:lnTo>
                    <a:lnTo>
                      <a:pt x="641518" y="894518"/>
                    </a:lnTo>
                    <a:lnTo>
                      <a:pt x="614360" y="823912"/>
                    </a:lnTo>
                    <a:lnTo>
                      <a:pt x="538160" y="819150"/>
                    </a:lnTo>
                    <a:lnTo>
                      <a:pt x="519112" y="781050"/>
                    </a:lnTo>
                    <a:lnTo>
                      <a:pt x="447674" y="781050"/>
                    </a:lnTo>
                    <a:lnTo>
                      <a:pt x="414336" y="695324"/>
                    </a:lnTo>
                    <a:lnTo>
                      <a:pt x="238124" y="671512"/>
                    </a:lnTo>
                    <a:lnTo>
                      <a:pt x="242886" y="581024"/>
                    </a:lnTo>
                    <a:lnTo>
                      <a:pt x="190500" y="552450"/>
                    </a:lnTo>
                    <a:lnTo>
                      <a:pt x="147636" y="476250"/>
                    </a:lnTo>
                    <a:lnTo>
                      <a:pt x="0" y="314324"/>
                    </a:lnTo>
                    <a:lnTo>
                      <a:pt x="19048" y="242888"/>
                    </a:lnTo>
                    <a:lnTo>
                      <a:pt x="42860" y="123824"/>
                    </a:lnTo>
                    <a:lnTo>
                      <a:pt x="109536" y="4762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77" name="フリーフォーム: 図形 1476">
              <a:extLst>
                <a:ext uri="{FF2B5EF4-FFF2-40B4-BE49-F238E27FC236}">
                  <a16:creationId xmlns:a16="http://schemas.microsoft.com/office/drawing/2014/main" id="{1CF5A326-A643-4DC1-9117-1BEDEDBD3CA7}"/>
                </a:ext>
              </a:extLst>
            </p:cNvPr>
            <p:cNvSpPr/>
            <p:nvPr/>
          </p:nvSpPr>
          <p:spPr>
            <a:xfrm>
              <a:off x="30813374" y="21419820"/>
              <a:ext cx="3390900" cy="5608320"/>
            </a:xfrm>
            <a:custGeom>
              <a:avLst/>
              <a:gdLst>
                <a:gd name="connsiteX0" fmla="*/ 2407920 w 3390900"/>
                <a:gd name="connsiteY0" fmla="*/ 1435418 h 5608320"/>
                <a:gd name="connsiteX1" fmla="*/ 2441258 w 3390900"/>
                <a:gd name="connsiteY1" fmla="*/ 1478280 h 5608320"/>
                <a:gd name="connsiteX2" fmla="*/ 2426970 w 3390900"/>
                <a:gd name="connsiteY2" fmla="*/ 1540192 h 5608320"/>
                <a:gd name="connsiteX3" fmla="*/ 2426970 w 3390900"/>
                <a:gd name="connsiteY3" fmla="*/ 1587818 h 5608320"/>
                <a:gd name="connsiteX4" fmla="*/ 2322196 w 3390900"/>
                <a:gd name="connsiteY4" fmla="*/ 1630680 h 5608320"/>
                <a:gd name="connsiteX5" fmla="*/ 2241232 w 3390900"/>
                <a:gd name="connsiteY5" fmla="*/ 1621156 h 5608320"/>
                <a:gd name="connsiteX6" fmla="*/ 2179320 w 3390900"/>
                <a:gd name="connsiteY6" fmla="*/ 1668780 h 5608320"/>
                <a:gd name="connsiteX7" fmla="*/ 2136458 w 3390900"/>
                <a:gd name="connsiteY7" fmla="*/ 1668780 h 5608320"/>
                <a:gd name="connsiteX8" fmla="*/ 2065020 w 3390900"/>
                <a:gd name="connsiteY8" fmla="*/ 1559244 h 5608320"/>
                <a:gd name="connsiteX9" fmla="*/ 2141220 w 3390900"/>
                <a:gd name="connsiteY9" fmla="*/ 1535430 h 5608320"/>
                <a:gd name="connsiteX10" fmla="*/ 2184084 w 3390900"/>
                <a:gd name="connsiteY10" fmla="*/ 1506856 h 5608320"/>
                <a:gd name="connsiteX11" fmla="*/ 2241232 w 3390900"/>
                <a:gd name="connsiteY11" fmla="*/ 1478280 h 5608320"/>
                <a:gd name="connsiteX12" fmla="*/ 2293620 w 3390900"/>
                <a:gd name="connsiteY12" fmla="*/ 1535430 h 5608320"/>
                <a:gd name="connsiteX13" fmla="*/ 2355532 w 3390900"/>
                <a:gd name="connsiteY13" fmla="*/ 1535430 h 5608320"/>
                <a:gd name="connsiteX14" fmla="*/ 3124200 w 3390900"/>
                <a:gd name="connsiteY14" fmla="*/ 0 h 5608320"/>
                <a:gd name="connsiteX15" fmla="*/ 3284220 w 3390900"/>
                <a:gd name="connsiteY15" fmla="*/ 22860 h 5608320"/>
                <a:gd name="connsiteX16" fmla="*/ 3360420 w 3390900"/>
                <a:gd name="connsiteY16" fmla="*/ 91440 h 5608320"/>
                <a:gd name="connsiteX17" fmla="*/ 3360420 w 3390900"/>
                <a:gd name="connsiteY17" fmla="*/ 152400 h 5608320"/>
                <a:gd name="connsiteX18" fmla="*/ 3329940 w 3390900"/>
                <a:gd name="connsiteY18" fmla="*/ 220980 h 5608320"/>
                <a:gd name="connsiteX19" fmla="*/ 3390900 w 3390900"/>
                <a:gd name="connsiteY19" fmla="*/ 320040 h 5608320"/>
                <a:gd name="connsiteX20" fmla="*/ 3390900 w 3390900"/>
                <a:gd name="connsiteY20" fmla="*/ 358140 h 5608320"/>
                <a:gd name="connsiteX21" fmla="*/ 3261360 w 3390900"/>
                <a:gd name="connsiteY21" fmla="*/ 396240 h 5608320"/>
                <a:gd name="connsiteX22" fmla="*/ 3200400 w 3390900"/>
                <a:gd name="connsiteY22" fmla="*/ 365760 h 5608320"/>
                <a:gd name="connsiteX23" fmla="*/ 3124200 w 3390900"/>
                <a:gd name="connsiteY23" fmla="*/ 365760 h 5608320"/>
                <a:gd name="connsiteX24" fmla="*/ 3048000 w 3390900"/>
                <a:gd name="connsiteY24" fmla="*/ 441960 h 5608320"/>
                <a:gd name="connsiteX25" fmla="*/ 3025140 w 3390900"/>
                <a:gd name="connsiteY25" fmla="*/ 647700 h 5608320"/>
                <a:gd name="connsiteX26" fmla="*/ 3055620 w 3390900"/>
                <a:gd name="connsiteY26" fmla="*/ 685800 h 5608320"/>
                <a:gd name="connsiteX27" fmla="*/ 3101340 w 3390900"/>
                <a:gd name="connsiteY27" fmla="*/ 723900 h 5608320"/>
                <a:gd name="connsiteX28" fmla="*/ 3101340 w 3390900"/>
                <a:gd name="connsiteY28" fmla="*/ 800100 h 5608320"/>
                <a:gd name="connsiteX29" fmla="*/ 3032760 w 3390900"/>
                <a:gd name="connsiteY29" fmla="*/ 883920 h 5608320"/>
                <a:gd name="connsiteX30" fmla="*/ 2956560 w 3390900"/>
                <a:gd name="connsiteY30" fmla="*/ 914400 h 5608320"/>
                <a:gd name="connsiteX31" fmla="*/ 2758440 w 3390900"/>
                <a:gd name="connsiteY31" fmla="*/ 906780 h 5608320"/>
                <a:gd name="connsiteX32" fmla="*/ 2560320 w 3390900"/>
                <a:gd name="connsiteY32" fmla="*/ 975360 h 5608320"/>
                <a:gd name="connsiteX33" fmla="*/ 2567940 w 3390900"/>
                <a:gd name="connsiteY33" fmla="*/ 1089660 h 5608320"/>
                <a:gd name="connsiteX34" fmla="*/ 2484120 w 3390900"/>
                <a:gd name="connsiteY34" fmla="*/ 1257300 h 5608320"/>
                <a:gd name="connsiteX35" fmla="*/ 2354580 w 3390900"/>
                <a:gd name="connsiteY35" fmla="*/ 1310640 h 5608320"/>
                <a:gd name="connsiteX36" fmla="*/ 2301240 w 3390900"/>
                <a:gd name="connsiteY36" fmla="*/ 1333500 h 5608320"/>
                <a:gd name="connsiteX37" fmla="*/ 2247900 w 3390900"/>
                <a:gd name="connsiteY37" fmla="*/ 1264920 h 5608320"/>
                <a:gd name="connsiteX38" fmla="*/ 2148840 w 3390900"/>
                <a:gd name="connsiteY38" fmla="*/ 1234440 h 5608320"/>
                <a:gd name="connsiteX39" fmla="*/ 2133600 w 3390900"/>
                <a:gd name="connsiteY39" fmla="*/ 1173480 h 5608320"/>
                <a:gd name="connsiteX40" fmla="*/ 2034540 w 3390900"/>
                <a:gd name="connsiteY40" fmla="*/ 1226820 h 5608320"/>
                <a:gd name="connsiteX41" fmla="*/ 2034540 w 3390900"/>
                <a:gd name="connsiteY41" fmla="*/ 1295400 h 5608320"/>
                <a:gd name="connsiteX42" fmla="*/ 1943100 w 3390900"/>
                <a:gd name="connsiteY42" fmla="*/ 1493520 h 5608320"/>
                <a:gd name="connsiteX43" fmla="*/ 1988820 w 3390900"/>
                <a:gd name="connsiteY43" fmla="*/ 1546860 h 5608320"/>
                <a:gd name="connsiteX44" fmla="*/ 1943100 w 3390900"/>
                <a:gd name="connsiteY44" fmla="*/ 1638300 h 5608320"/>
                <a:gd name="connsiteX45" fmla="*/ 1889760 w 3390900"/>
                <a:gd name="connsiteY45" fmla="*/ 1630680 h 5608320"/>
                <a:gd name="connsiteX46" fmla="*/ 1882140 w 3390900"/>
                <a:gd name="connsiteY46" fmla="*/ 1752600 h 5608320"/>
                <a:gd name="connsiteX47" fmla="*/ 1874520 w 3390900"/>
                <a:gd name="connsiteY47" fmla="*/ 1790700 h 5608320"/>
                <a:gd name="connsiteX48" fmla="*/ 2019300 w 3390900"/>
                <a:gd name="connsiteY48" fmla="*/ 1813560 h 5608320"/>
                <a:gd name="connsiteX49" fmla="*/ 2042160 w 3390900"/>
                <a:gd name="connsiteY49" fmla="*/ 1752600 h 5608320"/>
                <a:gd name="connsiteX50" fmla="*/ 2125980 w 3390900"/>
                <a:gd name="connsiteY50" fmla="*/ 1752600 h 5608320"/>
                <a:gd name="connsiteX51" fmla="*/ 2125980 w 3390900"/>
                <a:gd name="connsiteY51" fmla="*/ 1805940 h 5608320"/>
                <a:gd name="connsiteX52" fmla="*/ 2171700 w 3390900"/>
                <a:gd name="connsiteY52" fmla="*/ 1813560 h 5608320"/>
                <a:gd name="connsiteX53" fmla="*/ 2179320 w 3390900"/>
                <a:gd name="connsiteY53" fmla="*/ 1859280 h 5608320"/>
                <a:gd name="connsiteX54" fmla="*/ 2247900 w 3390900"/>
                <a:gd name="connsiteY54" fmla="*/ 1882140 h 5608320"/>
                <a:gd name="connsiteX55" fmla="*/ 2286000 w 3390900"/>
                <a:gd name="connsiteY55" fmla="*/ 1828800 h 5608320"/>
                <a:gd name="connsiteX56" fmla="*/ 2377440 w 3390900"/>
                <a:gd name="connsiteY56" fmla="*/ 1691640 h 5608320"/>
                <a:gd name="connsiteX57" fmla="*/ 2453640 w 3390900"/>
                <a:gd name="connsiteY57" fmla="*/ 1684020 h 5608320"/>
                <a:gd name="connsiteX58" fmla="*/ 2438624 w 3390900"/>
                <a:gd name="connsiteY58" fmla="*/ 2194560 h 5608320"/>
                <a:gd name="connsiteX59" fmla="*/ 2255520 w 3390900"/>
                <a:gd name="connsiteY59" fmla="*/ 2194560 h 5608320"/>
                <a:gd name="connsiteX60" fmla="*/ 2202180 w 3390900"/>
                <a:gd name="connsiteY60" fmla="*/ 2270760 h 5608320"/>
                <a:gd name="connsiteX61" fmla="*/ 2141220 w 3390900"/>
                <a:gd name="connsiteY61" fmla="*/ 2225040 h 5608320"/>
                <a:gd name="connsiteX62" fmla="*/ 2049780 w 3390900"/>
                <a:gd name="connsiteY62" fmla="*/ 2270760 h 5608320"/>
                <a:gd name="connsiteX63" fmla="*/ 2049780 w 3390900"/>
                <a:gd name="connsiteY63" fmla="*/ 2316480 h 5608320"/>
                <a:gd name="connsiteX64" fmla="*/ 1950720 w 3390900"/>
                <a:gd name="connsiteY64" fmla="*/ 2400300 h 5608320"/>
                <a:gd name="connsiteX65" fmla="*/ 1935480 w 3390900"/>
                <a:gd name="connsiteY65" fmla="*/ 2522220 h 5608320"/>
                <a:gd name="connsiteX66" fmla="*/ 1851660 w 3390900"/>
                <a:gd name="connsiteY66" fmla="*/ 2628900 h 5608320"/>
                <a:gd name="connsiteX67" fmla="*/ 1821180 w 3390900"/>
                <a:gd name="connsiteY67" fmla="*/ 2857500 h 5608320"/>
                <a:gd name="connsiteX68" fmla="*/ 1844040 w 3390900"/>
                <a:gd name="connsiteY68" fmla="*/ 2926080 h 5608320"/>
                <a:gd name="connsiteX69" fmla="*/ 1828800 w 3390900"/>
                <a:gd name="connsiteY69" fmla="*/ 3025140 h 5608320"/>
                <a:gd name="connsiteX70" fmla="*/ 1668780 w 3390900"/>
                <a:gd name="connsiteY70" fmla="*/ 3101340 h 5608320"/>
                <a:gd name="connsiteX71" fmla="*/ 1668780 w 3390900"/>
                <a:gd name="connsiteY71" fmla="*/ 3154680 h 5608320"/>
                <a:gd name="connsiteX72" fmla="*/ 1699260 w 3390900"/>
                <a:gd name="connsiteY72" fmla="*/ 3223260 h 5608320"/>
                <a:gd name="connsiteX73" fmla="*/ 1714500 w 3390900"/>
                <a:gd name="connsiteY73" fmla="*/ 3314700 h 5608320"/>
                <a:gd name="connsiteX74" fmla="*/ 1722120 w 3390900"/>
                <a:gd name="connsiteY74" fmla="*/ 3375660 h 5608320"/>
                <a:gd name="connsiteX75" fmla="*/ 1630680 w 3390900"/>
                <a:gd name="connsiteY75" fmla="*/ 3497580 h 5608320"/>
                <a:gd name="connsiteX76" fmla="*/ 1638300 w 3390900"/>
                <a:gd name="connsiteY76" fmla="*/ 3680460 h 5608320"/>
                <a:gd name="connsiteX77" fmla="*/ 1699260 w 3390900"/>
                <a:gd name="connsiteY77" fmla="*/ 3741420 h 5608320"/>
                <a:gd name="connsiteX78" fmla="*/ 1714500 w 3390900"/>
                <a:gd name="connsiteY78" fmla="*/ 3855720 h 5608320"/>
                <a:gd name="connsiteX79" fmla="*/ 1676400 w 3390900"/>
                <a:gd name="connsiteY79" fmla="*/ 3886200 h 5608320"/>
                <a:gd name="connsiteX80" fmla="*/ 1653540 w 3390900"/>
                <a:gd name="connsiteY80" fmla="*/ 4191000 h 5608320"/>
                <a:gd name="connsiteX81" fmla="*/ 1592580 w 3390900"/>
                <a:gd name="connsiteY81" fmla="*/ 4251960 h 5608320"/>
                <a:gd name="connsiteX82" fmla="*/ 1592580 w 3390900"/>
                <a:gd name="connsiteY82" fmla="*/ 4312920 h 5608320"/>
                <a:gd name="connsiteX83" fmla="*/ 1668780 w 3390900"/>
                <a:gd name="connsiteY83" fmla="*/ 4328160 h 5608320"/>
                <a:gd name="connsiteX84" fmla="*/ 1684020 w 3390900"/>
                <a:gd name="connsiteY84" fmla="*/ 4511040 h 5608320"/>
                <a:gd name="connsiteX85" fmla="*/ 1638300 w 3390900"/>
                <a:gd name="connsiteY85" fmla="*/ 4556760 h 5608320"/>
                <a:gd name="connsiteX86" fmla="*/ 1653540 w 3390900"/>
                <a:gd name="connsiteY86" fmla="*/ 4724400 h 5608320"/>
                <a:gd name="connsiteX87" fmla="*/ 1665776 w 3390900"/>
                <a:gd name="connsiteY87" fmla="*/ 4726148 h 5608320"/>
                <a:gd name="connsiteX88" fmla="*/ 1661160 w 3390900"/>
                <a:gd name="connsiteY88" fmla="*/ 4739640 h 5608320"/>
                <a:gd name="connsiteX89" fmla="*/ 1729740 w 3390900"/>
                <a:gd name="connsiteY89" fmla="*/ 4846320 h 5608320"/>
                <a:gd name="connsiteX90" fmla="*/ 1790700 w 3390900"/>
                <a:gd name="connsiteY90" fmla="*/ 4869180 h 5608320"/>
                <a:gd name="connsiteX91" fmla="*/ 1836420 w 3390900"/>
                <a:gd name="connsiteY91" fmla="*/ 4937760 h 5608320"/>
                <a:gd name="connsiteX92" fmla="*/ 1661160 w 3390900"/>
                <a:gd name="connsiteY92" fmla="*/ 5212080 h 5608320"/>
                <a:gd name="connsiteX93" fmla="*/ 1584960 w 3390900"/>
                <a:gd name="connsiteY93" fmla="*/ 5242560 h 5608320"/>
                <a:gd name="connsiteX94" fmla="*/ 1607820 w 3390900"/>
                <a:gd name="connsiteY94" fmla="*/ 5311140 h 5608320"/>
                <a:gd name="connsiteX95" fmla="*/ 1607820 w 3390900"/>
                <a:gd name="connsiteY95" fmla="*/ 5402580 h 5608320"/>
                <a:gd name="connsiteX96" fmla="*/ 1539240 w 3390900"/>
                <a:gd name="connsiteY96" fmla="*/ 5539740 h 5608320"/>
                <a:gd name="connsiteX97" fmla="*/ 1424940 w 3390900"/>
                <a:gd name="connsiteY97" fmla="*/ 5554980 h 5608320"/>
                <a:gd name="connsiteX98" fmla="*/ 1386840 w 3390900"/>
                <a:gd name="connsiteY98" fmla="*/ 5577840 h 5608320"/>
                <a:gd name="connsiteX99" fmla="*/ 1249680 w 3390900"/>
                <a:gd name="connsiteY99" fmla="*/ 5608320 h 5608320"/>
                <a:gd name="connsiteX100" fmla="*/ 1196340 w 3390900"/>
                <a:gd name="connsiteY100" fmla="*/ 5494020 h 5608320"/>
                <a:gd name="connsiteX101" fmla="*/ 1120140 w 3390900"/>
                <a:gd name="connsiteY101" fmla="*/ 5471160 h 5608320"/>
                <a:gd name="connsiteX102" fmla="*/ 1066800 w 3390900"/>
                <a:gd name="connsiteY102" fmla="*/ 5394960 h 5608320"/>
                <a:gd name="connsiteX103" fmla="*/ 937260 w 3390900"/>
                <a:gd name="connsiteY103" fmla="*/ 5280660 h 5608320"/>
                <a:gd name="connsiteX104" fmla="*/ 868680 w 3390900"/>
                <a:gd name="connsiteY104" fmla="*/ 5280660 h 5608320"/>
                <a:gd name="connsiteX105" fmla="*/ 838200 w 3390900"/>
                <a:gd name="connsiteY105" fmla="*/ 5326380 h 5608320"/>
                <a:gd name="connsiteX106" fmla="*/ 754380 w 3390900"/>
                <a:gd name="connsiteY106" fmla="*/ 5303520 h 5608320"/>
                <a:gd name="connsiteX107" fmla="*/ 701040 w 3390900"/>
                <a:gd name="connsiteY107" fmla="*/ 5273040 h 5608320"/>
                <a:gd name="connsiteX108" fmla="*/ 624840 w 3390900"/>
                <a:gd name="connsiteY108" fmla="*/ 5356860 h 5608320"/>
                <a:gd name="connsiteX109" fmla="*/ 510540 w 3390900"/>
                <a:gd name="connsiteY109" fmla="*/ 5280660 h 5608320"/>
                <a:gd name="connsiteX110" fmla="*/ 472440 w 3390900"/>
                <a:gd name="connsiteY110" fmla="*/ 5212080 h 5608320"/>
                <a:gd name="connsiteX111" fmla="*/ 304800 w 3390900"/>
                <a:gd name="connsiteY111" fmla="*/ 5242560 h 5608320"/>
                <a:gd name="connsiteX112" fmla="*/ 281940 w 3390900"/>
                <a:gd name="connsiteY112" fmla="*/ 5173980 h 5608320"/>
                <a:gd name="connsiteX113" fmla="*/ 266700 w 3390900"/>
                <a:gd name="connsiteY113" fmla="*/ 5105400 h 5608320"/>
                <a:gd name="connsiteX114" fmla="*/ 228600 w 3390900"/>
                <a:gd name="connsiteY114" fmla="*/ 4983480 h 5608320"/>
                <a:gd name="connsiteX115" fmla="*/ 137160 w 3390900"/>
                <a:gd name="connsiteY115" fmla="*/ 4892040 h 5608320"/>
                <a:gd name="connsiteX116" fmla="*/ 83820 w 3390900"/>
                <a:gd name="connsiteY116" fmla="*/ 4846320 h 5608320"/>
                <a:gd name="connsiteX117" fmla="*/ 0 w 3390900"/>
                <a:gd name="connsiteY117" fmla="*/ 4732020 h 5608320"/>
                <a:gd name="connsiteX118" fmla="*/ 106680 w 3390900"/>
                <a:gd name="connsiteY118" fmla="*/ 4617720 h 5608320"/>
                <a:gd name="connsiteX119" fmla="*/ 152400 w 3390900"/>
                <a:gd name="connsiteY119" fmla="*/ 4541520 h 5608320"/>
                <a:gd name="connsiteX120" fmla="*/ 266700 w 3390900"/>
                <a:gd name="connsiteY120" fmla="*/ 4526280 h 5608320"/>
                <a:gd name="connsiteX121" fmla="*/ 457200 w 3390900"/>
                <a:gd name="connsiteY121" fmla="*/ 4366260 h 5608320"/>
                <a:gd name="connsiteX122" fmla="*/ 1051560 w 3390900"/>
                <a:gd name="connsiteY122" fmla="*/ 3550920 h 5608320"/>
                <a:gd name="connsiteX123" fmla="*/ 1135380 w 3390900"/>
                <a:gd name="connsiteY123" fmla="*/ 3459480 h 5608320"/>
                <a:gd name="connsiteX124" fmla="*/ 1470660 w 3390900"/>
                <a:gd name="connsiteY124" fmla="*/ 2796540 h 5608320"/>
                <a:gd name="connsiteX125" fmla="*/ 1569720 w 3390900"/>
                <a:gd name="connsiteY125" fmla="*/ 2415540 h 5608320"/>
                <a:gd name="connsiteX126" fmla="*/ 1569720 w 3390900"/>
                <a:gd name="connsiteY126" fmla="*/ 2385060 h 5608320"/>
                <a:gd name="connsiteX127" fmla="*/ 1531620 w 3390900"/>
                <a:gd name="connsiteY127" fmla="*/ 2362200 h 5608320"/>
                <a:gd name="connsiteX128" fmla="*/ 1508760 w 3390900"/>
                <a:gd name="connsiteY128" fmla="*/ 2316480 h 5608320"/>
                <a:gd name="connsiteX129" fmla="*/ 1577340 w 3390900"/>
                <a:gd name="connsiteY129" fmla="*/ 2225040 h 5608320"/>
                <a:gd name="connsiteX130" fmla="*/ 1569720 w 3390900"/>
                <a:gd name="connsiteY130" fmla="*/ 2095500 h 5608320"/>
                <a:gd name="connsiteX131" fmla="*/ 1501140 w 3390900"/>
                <a:gd name="connsiteY131" fmla="*/ 2042160 h 5608320"/>
                <a:gd name="connsiteX132" fmla="*/ 1524000 w 3390900"/>
                <a:gd name="connsiteY132" fmla="*/ 1981200 h 5608320"/>
                <a:gd name="connsiteX133" fmla="*/ 1470660 w 3390900"/>
                <a:gd name="connsiteY133" fmla="*/ 1935480 h 5608320"/>
                <a:gd name="connsiteX134" fmla="*/ 1440180 w 3390900"/>
                <a:gd name="connsiteY134" fmla="*/ 1805940 h 5608320"/>
                <a:gd name="connsiteX135" fmla="*/ 1455420 w 3390900"/>
                <a:gd name="connsiteY135" fmla="*/ 1744980 h 5608320"/>
                <a:gd name="connsiteX136" fmla="*/ 1463040 w 3390900"/>
                <a:gd name="connsiteY136" fmla="*/ 1531620 h 5608320"/>
                <a:gd name="connsiteX137" fmla="*/ 1394460 w 3390900"/>
                <a:gd name="connsiteY137" fmla="*/ 1493520 h 5608320"/>
                <a:gd name="connsiteX138" fmla="*/ 1303020 w 3390900"/>
                <a:gd name="connsiteY138" fmla="*/ 1546860 h 5608320"/>
                <a:gd name="connsiteX139" fmla="*/ 1264920 w 3390900"/>
                <a:gd name="connsiteY139" fmla="*/ 1516380 h 5608320"/>
                <a:gd name="connsiteX140" fmla="*/ 1325880 w 3390900"/>
                <a:gd name="connsiteY140" fmla="*/ 1272540 h 5608320"/>
                <a:gd name="connsiteX141" fmla="*/ 1379220 w 3390900"/>
                <a:gd name="connsiteY141" fmla="*/ 1188720 h 5608320"/>
                <a:gd name="connsiteX142" fmla="*/ 1386840 w 3390900"/>
                <a:gd name="connsiteY142" fmla="*/ 1150620 h 5608320"/>
                <a:gd name="connsiteX143" fmla="*/ 1447800 w 3390900"/>
                <a:gd name="connsiteY143" fmla="*/ 1028700 h 5608320"/>
                <a:gd name="connsiteX144" fmla="*/ 1463040 w 3390900"/>
                <a:gd name="connsiteY144" fmla="*/ 952500 h 5608320"/>
                <a:gd name="connsiteX145" fmla="*/ 1470660 w 3390900"/>
                <a:gd name="connsiteY145" fmla="*/ 800100 h 5608320"/>
                <a:gd name="connsiteX146" fmla="*/ 1501140 w 3390900"/>
                <a:gd name="connsiteY146" fmla="*/ 746760 h 5608320"/>
                <a:gd name="connsiteX147" fmla="*/ 1524000 w 3390900"/>
                <a:gd name="connsiteY147" fmla="*/ 701040 h 5608320"/>
                <a:gd name="connsiteX148" fmla="*/ 1760220 w 3390900"/>
                <a:gd name="connsiteY148" fmla="*/ 586740 h 5608320"/>
                <a:gd name="connsiteX149" fmla="*/ 1927860 w 3390900"/>
                <a:gd name="connsiteY149" fmla="*/ 510540 h 5608320"/>
                <a:gd name="connsiteX150" fmla="*/ 2072640 w 3390900"/>
                <a:gd name="connsiteY150" fmla="*/ 525780 h 5608320"/>
                <a:gd name="connsiteX151" fmla="*/ 2415540 w 3390900"/>
                <a:gd name="connsiteY151" fmla="*/ 358140 h 5608320"/>
                <a:gd name="connsiteX152" fmla="*/ 2522220 w 3390900"/>
                <a:gd name="connsiteY152" fmla="*/ 289560 h 5608320"/>
                <a:gd name="connsiteX153" fmla="*/ 2727960 w 3390900"/>
                <a:gd name="connsiteY153" fmla="*/ 137160 h 5608320"/>
                <a:gd name="connsiteX154" fmla="*/ 2956560 w 3390900"/>
                <a:gd name="connsiteY154" fmla="*/ 129540 h 5608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3390900" h="5608320">
                  <a:moveTo>
                    <a:pt x="2407920" y="1435418"/>
                  </a:moveTo>
                  <a:lnTo>
                    <a:pt x="2441258" y="1478280"/>
                  </a:lnTo>
                  <a:lnTo>
                    <a:pt x="2426970" y="1540192"/>
                  </a:lnTo>
                  <a:lnTo>
                    <a:pt x="2426970" y="1587818"/>
                  </a:lnTo>
                  <a:lnTo>
                    <a:pt x="2322196" y="1630680"/>
                  </a:lnTo>
                  <a:lnTo>
                    <a:pt x="2241232" y="1621156"/>
                  </a:lnTo>
                  <a:lnTo>
                    <a:pt x="2179320" y="1668780"/>
                  </a:lnTo>
                  <a:lnTo>
                    <a:pt x="2136458" y="1668780"/>
                  </a:lnTo>
                  <a:lnTo>
                    <a:pt x="2065020" y="1559244"/>
                  </a:lnTo>
                  <a:lnTo>
                    <a:pt x="2141220" y="1535430"/>
                  </a:lnTo>
                  <a:lnTo>
                    <a:pt x="2184084" y="1506856"/>
                  </a:lnTo>
                  <a:lnTo>
                    <a:pt x="2241232" y="1478280"/>
                  </a:lnTo>
                  <a:lnTo>
                    <a:pt x="2293620" y="1535430"/>
                  </a:lnTo>
                  <a:lnTo>
                    <a:pt x="2355532" y="1535430"/>
                  </a:lnTo>
                  <a:close/>
                  <a:moveTo>
                    <a:pt x="3124200" y="0"/>
                  </a:moveTo>
                  <a:lnTo>
                    <a:pt x="3284220" y="22860"/>
                  </a:lnTo>
                  <a:lnTo>
                    <a:pt x="3360420" y="91440"/>
                  </a:lnTo>
                  <a:lnTo>
                    <a:pt x="3360420" y="152400"/>
                  </a:lnTo>
                  <a:lnTo>
                    <a:pt x="3329940" y="220980"/>
                  </a:lnTo>
                  <a:lnTo>
                    <a:pt x="3390900" y="320040"/>
                  </a:lnTo>
                  <a:lnTo>
                    <a:pt x="3390900" y="358140"/>
                  </a:lnTo>
                  <a:lnTo>
                    <a:pt x="3261360" y="396240"/>
                  </a:lnTo>
                  <a:lnTo>
                    <a:pt x="3200400" y="365760"/>
                  </a:lnTo>
                  <a:lnTo>
                    <a:pt x="3124200" y="365760"/>
                  </a:lnTo>
                  <a:lnTo>
                    <a:pt x="3048000" y="441960"/>
                  </a:lnTo>
                  <a:lnTo>
                    <a:pt x="3025140" y="647700"/>
                  </a:lnTo>
                  <a:lnTo>
                    <a:pt x="3055620" y="685800"/>
                  </a:lnTo>
                  <a:lnTo>
                    <a:pt x="3101340" y="723900"/>
                  </a:lnTo>
                  <a:lnTo>
                    <a:pt x="3101340" y="800100"/>
                  </a:lnTo>
                  <a:lnTo>
                    <a:pt x="3032760" y="883920"/>
                  </a:lnTo>
                  <a:lnTo>
                    <a:pt x="2956560" y="914400"/>
                  </a:lnTo>
                  <a:lnTo>
                    <a:pt x="2758440" y="906780"/>
                  </a:lnTo>
                  <a:lnTo>
                    <a:pt x="2560320" y="975360"/>
                  </a:lnTo>
                  <a:lnTo>
                    <a:pt x="2567940" y="1089660"/>
                  </a:lnTo>
                  <a:lnTo>
                    <a:pt x="2484120" y="1257300"/>
                  </a:lnTo>
                  <a:lnTo>
                    <a:pt x="2354580" y="1310640"/>
                  </a:lnTo>
                  <a:lnTo>
                    <a:pt x="2301240" y="1333500"/>
                  </a:lnTo>
                  <a:lnTo>
                    <a:pt x="2247900" y="1264920"/>
                  </a:lnTo>
                  <a:lnTo>
                    <a:pt x="2148840" y="1234440"/>
                  </a:lnTo>
                  <a:lnTo>
                    <a:pt x="2133600" y="1173480"/>
                  </a:lnTo>
                  <a:lnTo>
                    <a:pt x="2034540" y="1226820"/>
                  </a:lnTo>
                  <a:lnTo>
                    <a:pt x="2034540" y="1295400"/>
                  </a:lnTo>
                  <a:lnTo>
                    <a:pt x="1943100" y="1493520"/>
                  </a:lnTo>
                  <a:lnTo>
                    <a:pt x="1988820" y="1546860"/>
                  </a:lnTo>
                  <a:lnTo>
                    <a:pt x="1943100" y="1638300"/>
                  </a:lnTo>
                  <a:lnTo>
                    <a:pt x="1889760" y="1630680"/>
                  </a:lnTo>
                  <a:lnTo>
                    <a:pt x="1882140" y="1752600"/>
                  </a:lnTo>
                  <a:lnTo>
                    <a:pt x="1874520" y="1790700"/>
                  </a:lnTo>
                  <a:lnTo>
                    <a:pt x="2019300" y="1813560"/>
                  </a:lnTo>
                  <a:lnTo>
                    <a:pt x="2042160" y="1752600"/>
                  </a:lnTo>
                  <a:lnTo>
                    <a:pt x="2125980" y="1752600"/>
                  </a:lnTo>
                  <a:lnTo>
                    <a:pt x="2125980" y="1805940"/>
                  </a:lnTo>
                  <a:lnTo>
                    <a:pt x="2171700" y="1813560"/>
                  </a:lnTo>
                  <a:lnTo>
                    <a:pt x="2179320" y="1859280"/>
                  </a:lnTo>
                  <a:lnTo>
                    <a:pt x="2247900" y="1882140"/>
                  </a:lnTo>
                  <a:lnTo>
                    <a:pt x="2286000" y="1828800"/>
                  </a:lnTo>
                  <a:lnTo>
                    <a:pt x="2377440" y="1691640"/>
                  </a:lnTo>
                  <a:lnTo>
                    <a:pt x="2453640" y="1684020"/>
                  </a:lnTo>
                  <a:lnTo>
                    <a:pt x="2438624" y="2194560"/>
                  </a:lnTo>
                  <a:lnTo>
                    <a:pt x="2255520" y="2194560"/>
                  </a:lnTo>
                  <a:lnTo>
                    <a:pt x="2202180" y="2270760"/>
                  </a:lnTo>
                  <a:lnTo>
                    <a:pt x="2141220" y="2225040"/>
                  </a:lnTo>
                  <a:lnTo>
                    <a:pt x="2049780" y="2270760"/>
                  </a:lnTo>
                  <a:lnTo>
                    <a:pt x="2049780" y="2316480"/>
                  </a:lnTo>
                  <a:lnTo>
                    <a:pt x="1950720" y="2400300"/>
                  </a:lnTo>
                  <a:lnTo>
                    <a:pt x="1935480" y="2522220"/>
                  </a:lnTo>
                  <a:lnTo>
                    <a:pt x="1851660" y="2628900"/>
                  </a:lnTo>
                  <a:lnTo>
                    <a:pt x="1821180" y="2857500"/>
                  </a:lnTo>
                  <a:lnTo>
                    <a:pt x="1844040" y="2926080"/>
                  </a:lnTo>
                  <a:lnTo>
                    <a:pt x="1828800" y="3025140"/>
                  </a:lnTo>
                  <a:lnTo>
                    <a:pt x="1668780" y="3101340"/>
                  </a:lnTo>
                  <a:lnTo>
                    <a:pt x="1668780" y="3154680"/>
                  </a:lnTo>
                  <a:lnTo>
                    <a:pt x="1699260" y="3223260"/>
                  </a:lnTo>
                  <a:lnTo>
                    <a:pt x="1714500" y="3314700"/>
                  </a:lnTo>
                  <a:lnTo>
                    <a:pt x="1722120" y="3375660"/>
                  </a:lnTo>
                  <a:lnTo>
                    <a:pt x="1630680" y="3497580"/>
                  </a:lnTo>
                  <a:lnTo>
                    <a:pt x="1638300" y="3680460"/>
                  </a:lnTo>
                  <a:lnTo>
                    <a:pt x="1699260" y="3741420"/>
                  </a:lnTo>
                  <a:lnTo>
                    <a:pt x="1714500" y="3855720"/>
                  </a:lnTo>
                  <a:lnTo>
                    <a:pt x="1676400" y="3886200"/>
                  </a:lnTo>
                  <a:lnTo>
                    <a:pt x="1653540" y="4191000"/>
                  </a:lnTo>
                  <a:lnTo>
                    <a:pt x="1592580" y="4251960"/>
                  </a:lnTo>
                  <a:lnTo>
                    <a:pt x="1592580" y="4312920"/>
                  </a:lnTo>
                  <a:lnTo>
                    <a:pt x="1668780" y="4328160"/>
                  </a:lnTo>
                  <a:lnTo>
                    <a:pt x="1684020" y="4511040"/>
                  </a:lnTo>
                  <a:lnTo>
                    <a:pt x="1638300" y="4556760"/>
                  </a:lnTo>
                  <a:lnTo>
                    <a:pt x="1653540" y="4724400"/>
                  </a:lnTo>
                  <a:lnTo>
                    <a:pt x="1665776" y="4726148"/>
                  </a:lnTo>
                  <a:lnTo>
                    <a:pt x="1661160" y="4739640"/>
                  </a:lnTo>
                  <a:lnTo>
                    <a:pt x="1729740" y="4846320"/>
                  </a:lnTo>
                  <a:lnTo>
                    <a:pt x="1790700" y="4869180"/>
                  </a:lnTo>
                  <a:lnTo>
                    <a:pt x="1836420" y="4937760"/>
                  </a:lnTo>
                  <a:lnTo>
                    <a:pt x="1661160" y="5212080"/>
                  </a:lnTo>
                  <a:lnTo>
                    <a:pt x="1584960" y="5242560"/>
                  </a:lnTo>
                  <a:lnTo>
                    <a:pt x="1607820" y="5311140"/>
                  </a:lnTo>
                  <a:lnTo>
                    <a:pt x="1607820" y="5402580"/>
                  </a:lnTo>
                  <a:lnTo>
                    <a:pt x="1539240" y="5539740"/>
                  </a:lnTo>
                  <a:lnTo>
                    <a:pt x="1424940" y="5554980"/>
                  </a:lnTo>
                  <a:lnTo>
                    <a:pt x="1386840" y="5577840"/>
                  </a:lnTo>
                  <a:lnTo>
                    <a:pt x="1249680" y="5608320"/>
                  </a:lnTo>
                  <a:lnTo>
                    <a:pt x="1196340" y="5494020"/>
                  </a:lnTo>
                  <a:lnTo>
                    <a:pt x="1120140" y="5471160"/>
                  </a:lnTo>
                  <a:lnTo>
                    <a:pt x="1066800" y="5394960"/>
                  </a:lnTo>
                  <a:lnTo>
                    <a:pt x="937260" y="5280660"/>
                  </a:lnTo>
                  <a:lnTo>
                    <a:pt x="868680" y="5280660"/>
                  </a:lnTo>
                  <a:lnTo>
                    <a:pt x="838200" y="5326380"/>
                  </a:lnTo>
                  <a:lnTo>
                    <a:pt x="754380" y="5303520"/>
                  </a:lnTo>
                  <a:lnTo>
                    <a:pt x="701040" y="5273040"/>
                  </a:lnTo>
                  <a:lnTo>
                    <a:pt x="624840" y="5356860"/>
                  </a:lnTo>
                  <a:lnTo>
                    <a:pt x="510540" y="5280660"/>
                  </a:lnTo>
                  <a:lnTo>
                    <a:pt x="472440" y="5212080"/>
                  </a:lnTo>
                  <a:lnTo>
                    <a:pt x="304800" y="5242560"/>
                  </a:lnTo>
                  <a:lnTo>
                    <a:pt x="281940" y="5173980"/>
                  </a:lnTo>
                  <a:lnTo>
                    <a:pt x="266700" y="5105400"/>
                  </a:lnTo>
                  <a:lnTo>
                    <a:pt x="228600" y="4983480"/>
                  </a:lnTo>
                  <a:lnTo>
                    <a:pt x="137160" y="4892040"/>
                  </a:lnTo>
                  <a:lnTo>
                    <a:pt x="83820" y="4846320"/>
                  </a:lnTo>
                  <a:lnTo>
                    <a:pt x="0" y="4732020"/>
                  </a:lnTo>
                  <a:lnTo>
                    <a:pt x="106680" y="4617720"/>
                  </a:lnTo>
                  <a:lnTo>
                    <a:pt x="152400" y="4541520"/>
                  </a:lnTo>
                  <a:lnTo>
                    <a:pt x="266700" y="4526280"/>
                  </a:lnTo>
                  <a:lnTo>
                    <a:pt x="457200" y="4366260"/>
                  </a:lnTo>
                  <a:lnTo>
                    <a:pt x="1051560" y="3550920"/>
                  </a:lnTo>
                  <a:lnTo>
                    <a:pt x="1135380" y="3459480"/>
                  </a:lnTo>
                  <a:lnTo>
                    <a:pt x="1470660" y="2796540"/>
                  </a:lnTo>
                  <a:lnTo>
                    <a:pt x="1569720" y="2415540"/>
                  </a:lnTo>
                  <a:lnTo>
                    <a:pt x="1569720" y="2385060"/>
                  </a:lnTo>
                  <a:lnTo>
                    <a:pt x="1531620" y="2362200"/>
                  </a:lnTo>
                  <a:lnTo>
                    <a:pt x="1508760" y="2316480"/>
                  </a:lnTo>
                  <a:lnTo>
                    <a:pt x="1577340" y="2225040"/>
                  </a:lnTo>
                  <a:lnTo>
                    <a:pt x="1569720" y="2095500"/>
                  </a:lnTo>
                  <a:lnTo>
                    <a:pt x="1501140" y="2042160"/>
                  </a:lnTo>
                  <a:lnTo>
                    <a:pt x="1524000" y="1981200"/>
                  </a:lnTo>
                  <a:lnTo>
                    <a:pt x="1470660" y="1935480"/>
                  </a:lnTo>
                  <a:lnTo>
                    <a:pt x="1440180" y="1805940"/>
                  </a:lnTo>
                  <a:lnTo>
                    <a:pt x="1455420" y="1744980"/>
                  </a:lnTo>
                  <a:lnTo>
                    <a:pt x="1463040" y="1531620"/>
                  </a:lnTo>
                  <a:lnTo>
                    <a:pt x="1394460" y="1493520"/>
                  </a:lnTo>
                  <a:lnTo>
                    <a:pt x="1303020" y="1546860"/>
                  </a:lnTo>
                  <a:lnTo>
                    <a:pt x="1264920" y="1516380"/>
                  </a:lnTo>
                  <a:lnTo>
                    <a:pt x="1325880" y="1272540"/>
                  </a:lnTo>
                  <a:lnTo>
                    <a:pt x="1379220" y="1188720"/>
                  </a:lnTo>
                  <a:lnTo>
                    <a:pt x="1386840" y="1150620"/>
                  </a:lnTo>
                  <a:lnTo>
                    <a:pt x="1447800" y="1028700"/>
                  </a:lnTo>
                  <a:lnTo>
                    <a:pt x="1463040" y="952500"/>
                  </a:lnTo>
                  <a:lnTo>
                    <a:pt x="1470660" y="800100"/>
                  </a:lnTo>
                  <a:lnTo>
                    <a:pt x="1501140" y="746760"/>
                  </a:lnTo>
                  <a:lnTo>
                    <a:pt x="1524000" y="701040"/>
                  </a:lnTo>
                  <a:lnTo>
                    <a:pt x="1760220" y="586740"/>
                  </a:lnTo>
                  <a:lnTo>
                    <a:pt x="1927860" y="510540"/>
                  </a:lnTo>
                  <a:lnTo>
                    <a:pt x="2072640" y="525780"/>
                  </a:lnTo>
                  <a:lnTo>
                    <a:pt x="2415540" y="358140"/>
                  </a:lnTo>
                  <a:lnTo>
                    <a:pt x="2522220" y="289560"/>
                  </a:lnTo>
                  <a:lnTo>
                    <a:pt x="2727960" y="137160"/>
                  </a:lnTo>
                  <a:lnTo>
                    <a:pt x="2956560" y="129540"/>
                  </a:lnTo>
                  <a:close/>
                </a:path>
              </a:pathLst>
            </a:custGeom>
            <a:noFill/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478" name="グループ化 1477">
              <a:extLst>
                <a:ext uri="{FF2B5EF4-FFF2-40B4-BE49-F238E27FC236}">
                  <a16:creationId xmlns:a16="http://schemas.microsoft.com/office/drawing/2014/main" id="{52C964D0-27B3-494B-9C74-6499F2ACB414}"/>
                </a:ext>
              </a:extLst>
            </p:cNvPr>
            <p:cNvGrpSpPr/>
            <p:nvPr/>
          </p:nvGrpSpPr>
          <p:grpSpPr>
            <a:xfrm>
              <a:off x="30903249" y="21603869"/>
              <a:ext cx="3187108" cy="4896081"/>
              <a:chOff x="30903249" y="21603869"/>
              <a:chExt cx="3187108" cy="4896081"/>
            </a:xfrm>
          </p:grpSpPr>
          <p:sp>
            <p:nvSpPr>
              <p:cNvPr id="1479" name="正方形/長方形 1478">
                <a:extLst>
                  <a:ext uri="{FF2B5EF4-FFF2-40B4-BE49-F238E27FC236}">
                    <a16:creationId xmlns:a16="http://schemas.microsoft.com/office/drawing/2014/main" id="{E8BDB527-0B77-4968-9F15-D59FEBF03A8F}"/>
                  </a:ext>
                </a:extLst>
              </p:cNvPr>
              <p:cNvSpPr/>
              <p:nvPr/>
            </p:nvSpPr>
            <p:spPr>
              <a:xfrm>
                <a:off x="31362690" y="24123372"/>
                <a:ext cx="896399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石　川</a:t>
                </a:r>
              </a:p>
            </p:txBody>
          </p:sp>
          <p:sp>
            <p:nvSpPr>
              <p:cNvPr id="1480" name="正方形/長方形 1479">
                <a:extLst>
                  <a:ext uri="{FF2B5EF4-FFF2-40B4-BE49-F238E27FC236}">
                    <a16:creationId xmlns:a16="http://schemas.microsoft.com/office/drawing/2014/main" id="{CCF9217C-6F59-40E5-A4E0-347B7396D12A}"/>
                  </a:ext>
                </a:extLst>
              </p:cNvPr>
              <p:cNvSpPr/>
              <p:nvPr/>
            </p:nvSpPr>
            <p:spPr>
              <a:xfrm>
                <a:off x="31963080" y="2509648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金沢市</a:t>
                </a:r>
              </a:p>
            </p:txBody>
          </p:sp>
          <p:sp>
            <p:nvSpPr>
              <p:cNvPr id="1481" name="正方形/長方形 1480">
                <a:extLst>
                  <a:ext uri="{FF2B5EF4-FFF2-40B4-BE49-F238E27FC236}">
                    <a16:creationId xmlns:a16="http://schemas.microsoft.com/office/drawing/2014/main" id="{1DDD6462-CC45-40C4-8CCE-2669AFBDD643}"/>
                  </a:ext>
                </a:extLst>
              </p:cNvPr>
              <p:cNvSpPr/>
              <p:nvPr/>
            </p:nvSpPr>
            <p:spPr>
              <a:xfrm>
                <a:off x="33112156" y="22121327"/>
                <a:ext cx="511678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能登町</a:t>
                </a:r>
              </a:p>
            </p:txBody>
          </p:sp>
          <p:sp>
            <p:nvSpPr>
              <p:cNvPr id="1482" name="正方形/長方形 1481">
                <a:extLst>
                  <a:ext uri="{FF2B5EF4-FFF2-40B4-BE49-F238E27FC236}">
                    <a16:creationId xmlns:a16="http://schemas.microsoft.com/office/drawing/2014/main" id="{F2675E9F-DAFB-4C9D-9AE8-8CF69D109D92}"/>
                  </a:ext>
                </a:extLst>
              </p:cNvPr>
              <p:cNvSpPr/>
              <p:nvPr/>
            </p:nvSpPr>
            <p:spPr>
              <a:xfrm>
                <a:off x="32643702" y="22431659"/>
                <a:ext cx="511678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穴水町</a:t>
                </a:r>
              </a:p>
            </p:txBody>
          </p:sp>
          <p:sp>
            <p:nvSpPr>
              <p:cNvPr id="1483" name="正方形/長方形 1482">
                <a:extLst>
                  <a:ext uri="{FF2B5EF4-FFF2-40B4-BE49-F238E27FC236}">
                    <a16:creationId xmlns:a16="http://schemas.microsoft.com/office/drawing/2014/main" id="{8B948CAB-2A85-4AFF-A896-E6D02FB8BAF9}"/>
                  </a:ext>
                </a:extLst>
              </p:cNvPr>
              <p:cNvSpPr/>
              <p:nvPr/>
            </p:nvSpPr>
            <p:spPr>
              <a:xfrm>
                <a:off x="32471297" y="23495358"/>
                <a:ext cx="620682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中能登町</a:t>
                </a:r>
              </a:p>
            </p:txBody>
          </p:sp>
          <p:sp>
            <p:nvSpPr>
              <p:cNvPr id="1484" name="正方形/長方形 1483">
                <a:extLst>
                  <a:ext uri="{FF2B5EF4-FFF2-40B4-BE49-F238E27FC236}">
                    <a16:creationId xmlns:a16="http://schemas.microsoft.com/office/drawing/2014/main" id="{231CCBF1-C204-4F4A-B261-5D0A62DA25EC}"/>
                  </a:ext>
                </a:extLst>
              </p:cNvPr>
              <p:cNvSpPr/>
              <p:nvPr/>
            </p:nvSpPr>
            <p:spPr>
              <a:xfrm>
                <a:off x="32153240" y="24044503"/>
                <a:ext cx="729686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宝達志水町</a:t>
                </a:r>
              </a:p>
            </p:txBody>
          </p:sp>
          <p:sp>
            <p:nvSpPr>
              <p:cNvPr id="1485" name="正方形/長方形 1484">
                <a:extLst>
                  <a:ext uri="{FF2B5EF4-FFF2-40B4-BE49-F238E27FC236}">
                    <a16:creationId xmlns:a16="http://schemas.microsoft.com/office/drawing/2014/main" id="{9122D346-47C5-4539-B636-36BCFCA71E69}"/>
                  </a:ext>
                </a:extLst>
              </p:cNvPr>
              <p:cNvSpPr/>
              <p:nvPr/>
            </p:nvSpPr>
            <p:spPr>
              <a:xfrm>
                <a:off x="32170119" y="23174618"/>
                <a:ext cx="511678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志賀町</a:t>
                </a:r>
              </a:p>
            </p:txBody>
          </p:sp>
          <p:sp>
            <p:nvSpPr>
              <p:cNvPr id="1486" name="正方形/長方形 1485">
                <a:extLst>
                  <a:ext uri="{FF2B5EF4-FFF2-40B4-BE49-F238E27FC236}">
                    <a16:creationId xmlns:a16="http://schemas.microsoft.com/office/drawing/2014/main" id="{894F9AD4-D1C6-4A3C-8F7F-CDF36D3EAAB3}"/>
                  </a:ext>
                </a:extLst>
              </p:cNvPr>
              <p:cNvSpPr/>
              <p:nvPr/>
            </p:nvSpPr>
            <p:spPr>
              <a:xfrm>
                <a:off x="31750700" y="24674501"/>
                <a:ext cx="511678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内灘町</a:t>
                </a:r>
              </a:p>
            </p:txBody>
          </p:sp>
          <p:sp>
            <p:nvSpPr>
              <p:cNvPr id="1487" name="正方形/長方形 1486">
                <a:extLst>
                  <a:ext uri="{FF2B5EF4-FFF2-40B4-BE49-F238E27FC236}">
                    <a16:creationId xmlns:a16="http://schemas.microsoft.com/office/drawing/2014/main" id="{AB852B70-8A1E-4116-8B43-168720810288}"/>
                  </a:ext>
                </a:extLst>
              </p:cNvPr>
              <p:cNvSpPr/>
              <p:nvPr/>
            </p:nvSpPr>
            <p:spPr>
              <a:xfrm>
                <a:off x="32138199" y="24599169"/>
                <a:ext cx="511678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津幡町</a:t>
                </a:r>
              </a:p>
            </p:txBody>
          </p:sp>
          <p:sp>
            <p:nvSpPr>
              <p:cNvPr id="1488" name="正方形/長方形 1487">
                <a:extLst>
                  <a:ext uri="{FF2B5EF4-FFF2-40B4-BE49-F238E27FC236}">
                    <a16:creationId xmlns:a16="http://schemas.microsoft.com/office/drawing/2014/main" id="{4183380B-914B-4555-BAEC-EDA7E4BFF7DE}"/>
                  </a:ext>
                </a:extLst>
              </p:cNvPr>
              <p:cNvSpPr/>
              <p:nvPr/>
            </p:nvSpPr>
            <p:spPr>
              <a:xfrm>
                <a:off x="31439652" y="25399755"/>
                <a:ext cx="511678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川北町</a:t>
                </a:r>
              </a:p>
            </p:txBody>
          </p:sp>
          <p:sp>
            <p:nvSpPr>
              <p:cNvPr id="1489" name="正方形/長方形 1488">
                <a:extLst>
                  <a:ext uri="{FF2B5EF4-FFF2-40B4-BE49-F238E27FC236}">
                    <a16:creationId xmlns:a16="http://schemas.microsoft.com/office/drawing/2014/main" id="{C58BE0E1-CBCB-48CA-A02A-DB3D1B61B051}"/>
                  </a:ext>
                </a:extLst>
              </p:cNvPr>
              <p:cNvSpPr/>
              <p:nvPr/>
            </p:nvSpPr>
            <p:spPr>
              <a:xfrm>
                <a:off x="31549490" y="25180823"/>
                <a:ext cx="620682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野々市市</a:t>
                </a:r>
              </a:p>
            </p:txBody>
          </p:sp>
          <p:sp>
            <p:nvSpPr>
              <p:cNvPr id="1490" name="正方形/長方形 1489">
                <a:extLst>
                  <a:ext uri="{FF2B5EF4-FFF2-40B4-BE49-F238E27FC236}">
                    <a16:creationId xmlns:a16="http://schemas.microsoft.com/office/drawing/2014/main" id="{A74DE79E-E0BB-424C-B233-3E860A635D08}"/>
                  </a:ext>
                </a:extLst>
              </p:cNvPr>
              <p:cNvSpPr/>
              <p:nvPr/>
            </p:nvSpPr>
            <p:spPr>
              <a:xfrm>
                <a:off x="31520583" y="25563370"/>
                <a:ext cx="511678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能美市</a:t>
                </a:r>
              </a:p>
            </p:txBody>
          </p:sp>
          <p:sp>
            <p:nvSpPr>
              <p:cNvPr id="1491" name="正方形/長方形 1490">
                <a:extLst>
                  <a:ext uri="{FF2B5EF4-FFF2-40B4-BE49-F238E27FC236}">
                    <a16:creationId xmlns:a16="http://schemas.microsoft.com/office/drawing/2014/main" id="{CC5CF1D3-BEB2-4588-BCEB-47E6CDF27191}"/>
                  </a:ext>
                </a:extLst>
              </p:cNvPr>
              <p:cNvSpPr/>
              <p:nvPr/>
            </p:nvSpPr>
            <p:spPr>
              <a:xfrm>
                <a:off x="31940776" y="26284506"/>
                <a:ext cx="511678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白山市</a:t>
                </a:r>
              </a:p>
            </p:txBody>
          </p:sp>
          <p:sp>
            <p:nvSpPr>
              <p:cNvPr id="1492" name="正方形/長方形 1491">
                <a:extLst>
                  <a:ext uri="{FF2B5EF4-FFF2-40B4-BE49-F238E27FC236}">
                    <a16:creationId xmlns:a16="http://schemas.microsoft.com/office/drawing/2014/main" id="{8D2184DC-8DCF-4A85-AB56-3E5E61E24C87}"/>
                  </a:ext>
                </a:extLst>
              </p:cNvPr>
              <p:cNvSpPr/>
              <p:nvPr/>
            </p:nvSpPr>
            <p:spPr>
              <a:xfrm>
                <a:off x="31949701" y="24397895"/>
                <a:ext cx="620682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かほく市</a:t>
                </a:r>
              </a:p>
            </p:txBody>
          </p:sp>
          <p:sp>
            <p:nvSpPr>
              <p:cNvPr id="1493" name="正方形/長方形 1492">
                <a:extLst>
                  <a:ext uri="{FF2B5EF4-FFF2-40B4-BE49-F238E27FC236}">
                    <a16:creationId xmlns:a16="http://schemas.microsoft.com/office/drawing/2014/main" id="{FA0103FF-B350-45FC-BC33-3BF032232104}"/>
                  </a:ext>
                </a:extLst>
              </p:cNvPr>
              <p:cNvSpPr/>
              <p:nvPr/>
            </p:nvSpPr>
            <p:spPr>
              <a:xfrm>
                <a:off x="32311682" y="23721936"/>
                <a:ext cx="511678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羽咋市</a:t>
                </a:r>
              </a:p>
            </p:txBody>
          </p:sp>
          <p:sp>
            <p:nvSpPr>
              <p:cNvPr id="1494" name="正方形/長方形 1493">
                <a:extLst>
                  <a:ext uri="{FF2B5EF4-FFF2-40B4-BE49-F238E27FC236}">
                    <a16:creationId xmlns:a16="http://schemas.microsoft.com/office/drawing/2014/main" id="{8BE75E68-BD0A-4E19-BAAA-328F975DB682}"/>
                  </a:ext>
                </a:extLst>
              </p:cNvPr>
              <p:cNvSpPr/>
              <p:nvPr/>
            </p:nvSpPr>
            <p:spPr>
              <a:xfrm>
                <a:off x="30903249" y="26162198"/>
                <a:ext cx="511678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加賀市</a:t>
                </a:r>
              </a:p>
            </p:txBody>
          </p:sp>
          <p:sp>
            <p:nvSpPr>
              <p:cNvPr id="1495" name="正方形/長方形 1494">
                <a:extLst>
                  <a:ext uri="{FF2B5EF4-FFF2-40B4-BE49-F238E27FC236}">
                    <a16:creationId xmlns:a16="http://schemas.microsoft.com/office/drawing/2014/main" id="{3E8E0089-DA65-4905-814A-6CDA734DF56C}"/>
                  </a:ext>
                </a:extLst>
              </p:cNvPr>
              <p:cNvSpPr/>
              <p:nvPr/>
            </p:nvSpPr>
            <p:spPr>
              <a:xfrm>
                <a:off x="33578678" y="2160386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珠洲市</a:t>
                </a:r>
              </a:p>
            </p:txBody>
          </p:sp>
          <p:sp>
            <p:nvSpPr>
              <p:cNvPr id="1496" name="正方形/長方形 1495">
                <a:extLst>
                  <a:ext uri="{FF2B5EF4-FFF2-40B4-BE49-F238E27FC236}">
                    <a16:creationId xmlns:a16="http://schemas.microsoft.com/office/drawing/2014/main" id="{D0084AEA-EF21-46FA-B1A6-8613AA11DB8C}"/>
                  </a:ext>
                </a:extLst>
              </p:cNvPr>
              <p:cNvSpPr/>
              <p:nvPr/>
            </p:nvSpPr>
            <p:spPr>
              <a:xfrm>
                <a:off x="32431110" y="2208060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輪島市</a:t>
                </a:r>
              </a:p>
            </p:txBody>
          </p:sp>
          <p:sp>
            <p:nvSpPr>
              <p:cNvPr id="1497" name="正方形/長方形 1496">
                <a:extLst>
                  <a:ext uri="{FF2B5EF4-FFF2-40B4-BE49-F238E27FC236}">
                    <a16:creationId xmlns:a16="http://schemas.microsoft.com/office/drawing/2014/main" id="{A349298F-A40F-48A7-BEDA-8A141F5D3706}"/>
                  </a:ext>
                </a:extLst>
              </p:cNvPr>
              <p:cNvSpPr/>
              <p:nvPr/>
            </p:nvSpPr>
            <p:spPr>
              <a:xfrm>
                <a:off x="31310393" y="2600119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小松市</a:t>
                </a:r>
              </a:p>
            </p:txBody>
          </p:sp>
          <p:sp>
            <p:nvSpPr>
              <p:cNvPr id="1498" name="正方形/長方形 1497">
                <a:extLst>
                  <a:ext uri="{FF2B5EF4-FFF2-40B4-BE49-F238E27FC236}">
                    <a16:creationId xmlns:a16="http://schemas.microsoft.com/office/drawing/2014/main" id="{378E200F-FE96-42DB-A7D4-45D19379446F}"/>
                  </a:ext>
                </a:extLst>
              </p:cNvPr>
              <p:cNvSpPr/>
              <p:nvPr/>
            </p:nvSpPr>
            <p:spPr>
              <a:xfrm>
                <a:off x="32608703" y="2298259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七尾市</a:t>
                </a:r>
              </a:p>
            </p:txBody>
          </p:sp>
        </p:grpSp>
      </p:grpSp>
      <p:sp>
        <p:nvSpPr>
          <p:cNvPr id="1518" name="フリーフォーム: 図形 1517">
            <a:extLst>
              <a:ext uri="{FF2B5EF4-FFF2-40B4-BE49-F238E27FC236}">
                <a16:creationId xmlns:a16="http://schemas.microsoft.com/office/drawing/2014/main" id="{BDCB89A9-4B47-4F2E-A03E-928F8C1F4F7C}"/>
              </a:ext>
            </a:extLst>
          </p:cNvPr>
          <p:cNvSpPr/>
          <p:nvPr/>
        </p:nvSpPr>
        <p:spPr>
          <a:xfrm>
            <a:off x="7023791" y="4692447"/>
            <a:ext cx="1524000" cy="5717234"/>
          </a:xfrm>
          <a:custGeom>
            <a:avLst/>
            <a:gdLst>
              <a:gd name="connsiteX0" fmla="*/ 1524000 w 1524000"/>
              <a:gd name="connsiteY0" fmla="*/ 0 h 5717234"/>
              <a:gd name="connsiteX1" fmla="*/ 1524000 w 1524000"/>
              <a:gd name="connsiteY1" fmla="*/ 5717234 h 5717234"/>
              <a:gd name="connsiteX2" fmla="*/ 707200 w 1524000"/>
              <a:gd name="connsiteY2" fmla="*/ 5717234 h 5717234"/>
              <a:gd name="connsiteX3" fmla="*/ 704852 w 1524000"/>
              <a:gd name="connsiteY3" fmla="*/ 5686714 h 5717234"/>
              <a:gd name="connsiteX4" fmla="*/ 819148 w 1524000"/>
              <a:gd name="connsiteY4" fmla="*/ 5629564 h 5717234"/>
              <a:gd name="connsiteX5" fmla="*/ 828676 w 1524000"/>
              <a:gd name="connsiteY5" fmla="*/ 5467640 h 5717234"/>
              <a:gd name="connsiteX6" fmla="*/ 781052 w 1524000"/>
              <a:gd name="connsiteY6" fmla="*/ 5372388 h 5717234"/>
              <a:gd name="connsiteX7" fmla="*/ 962024 w 1524000"/>
              <a:gd name="connsiteY7" fmla="*/ 5353340 h 5717234"/>
              <a:gd name="connsiteX8" fmla="*/ 866776 w 1524000"/>
              <a:gd name="connsiteY8" fmla="*/ 5229514 h 5717234"/>
              <a:gd name="connsiteX9" fmla="*/ 838200 w 1524000"/>
              <a:gd name="connsiteY9" fmla="*/ 5191414 h 5717234"/>
              <a:gd name="connsiteX10" fmla="*/ 876300 w 1524000"/>
              <a:gd name="connsiteY10" fmla="*/ 5105688 h 5717234"/>
              <a:gd name="connsiteX11" fmla="*/ 914400 w 1524000"/>
              <a:gd name="connsiteY11" fmla="*/ 5096164 h 5717234"/>
              <a:gd name="connsiteX12" fmla="*/ 923924 w 1524000"/>
              <a:gd name="connsiteY12" fmla="*/ 4953288 h 5717234"/>
              <a:gd name="connsiteX13" fmla="*/ 876300 w 1524000"/>
              <a:gd name="connsiteY13" fmla="*/ 4858040 h 5717234"/>
              <a:gd name="connsiteX14" fmla="*/ 752476 w 1524000"/>
              <a:gd name="connsiteY14" fmla="*/ 4781840 h 5717234"/>
              <a:gd name="connsiteX15" fmla="*/ 742948 w 1524000"/>
              <a:gd name="connsiteY15" fmla="*/ 4658014 h 5717234"/>
              <a:gd name="connsiteX16" fmla="*/ 638176 w 1524000"/>
              <a:gd name="connsiteY16" fmla="*/ 4658014 h 5717234"/>
              <a:gd name="connsiteX17" fmla="*/ 581024 w 1524000"/>
              <a:gd name="connsiteY17" fmla="*/ 4562764 h 5717234"/>
              <a:gd name="connsiteX18" fmla="*/ 590548 w 1524000"/>
              <a:gd name="connsiteY18" fmla="*/ 4486564 h 5717234"/>
              <a:gd name="connsiteX19" fmla="*/ 666748 w 1524000"/>
              <a:gd name="connsiteY19" fmla="*/ 4419888 h 5717234"/>
              <a:gd name="connsiteX20" fmla="*/ 619124 w 1524000"/>
              <a:gd name="connsiteY20" fmla="*/ 4315114 h 5717234"/>
              <a:gd name="connsiteX21" fmla="*/ 523876 w 1524000"/>
              <a:gd name="connsiteY21" fmla="*/ 4296064 h 5717234"/>
              <a:gd name="connsiteX22" fmla="*/ 495300 w 1524000"/>
              <a:gd name="connsiteY22" fmla="*/ 4162714 h 5717234"/>
              <a:gd name="connsiteX23" fmla="*/ 457200 w 1524000"/>
              <a:gd name="connsiteY23" fmla="*/ 4086514 h 5717234"/>
              <a:gd name="connsiteX24" fmla="*/ 447676 w 1524000"/>
              <a:gd name="connsiteY24" fmla="*/ 4029364 h 5717234"/>
              <a:gd name="connsiteX25" fmla="*/ 409576 w 1524000"/>
              <a:gd name="connsiteY25" fmla="*/ 3991264 h 5717234"/>
              <a:gd name="connsiteX26" fmla="*/ 352424 w 1524000"/>
              <a:gd name="connsiteY26" fmla="*/ 4010314 h 5717234"/>
              <a:gd name="connsiteX27" fmla="*/ 314324 w 1524000"/>
              <a:gd name="connsiteY27" fmla="*/ 3934114 h 5717234"/>
              <a:gd name="connsiteX28" fmla="*/ 219076 w 1524000"/>
              <a:gd name="connsiteY28" fmla="*/ 3934114 h 5717234"/>
              <a:gd name="connsiteX29" fmla="*/ 209548 w 1524000"/>
              <a:gd name="connsiteY29" fmla="*/ 3848388 h 5717234"/>
              <a:gd name="connsiteX30" fmla="*/ 76200 w 1524000"/>
              <a:gd name="connsiteY30" fmla="*/ 3848388 h 5717234"/>
              <a:gd name="connsiteX31" fmla="*/ 0 w 1524000"/>
              <a:gd name="connsiteY31" fmla="*/ 3791240 h 5717234"/>
              <a:gd name="connsiteX32" fmla="*/ 38100 w 1524000"/>
              <a:gd name="connsiteY32" fmla="*/ 3676940 h 5717234"/>
              <a:gd name="connsiteX33" fmla="*/ 114300 w 1524000"/>
              <a:gd name="connsiteY33" fmla="*/ 3676940 h 5717234"/>
              <a:gd name="connsiteX34" fmla="*/ 152400 w 1524000"/>
              <a:gd name="connsiteY34" fmla="*/ 3648364 h 5717234"/>
              <a:gd name="connsiteX35" fmla="*/ 142876 w 1524000"/>
              <a:gd name="connsiteY35" fmla="*/ 3534064 h 5717234"/>
              <a:gd name="connsiteX36" fmla="*/ 209548 w 1524000"/>
              <a:gd name="connsiteY36" fmla="*/ 3467388 h 5717234"/>
              <a:gd name="connsiteX37" fmla="*/ 323852 w 1524000"/>
              <a:gd name="connsiteY37" fmla="*/ 3457864 h 5717234"/>
              <a:gd name="connsiteX38" fmla="*/ 419100 w 1524000"/>
              <a:gd name="connsiteY38" fmla="*/ 3495964 h 5717234"/>
              <a:gd name="connsiteX39" fmla="*/ 476252 w 1524000"/>
              <a:gd name="connsiteY39" fmla="*/ 3486440 h 5717234"/>
              <a:gd name="connsiteX40" fmla="*/ 485776 w 1524000"/>
              <a:gd name="connsiteY40" fmla="*/ 3391188 h 5717234"/>
              <a:gd name="connsiteX41" fmla="*/ 542924 w 1524000"/>
              <a:gd name="connsiteY41" fmla="*/ 3324514 h 5717234"/>
              <a:gd name="connsiteX42" fmla="*/ 590548 w 1524000"/>
              <a:gd name="connsiteY42" fmla="*/ 3324514 h 5717234"/>
              <a:gd name="connsiteX43" fmla="*/ 676276 w 1524000"/>
              <a:gd name="connsiteY43" fmla="*/ 3124488 h 5717234"/>
              <a:gd name="connsiteX44" fmla="*/ 819148 w 1524000"/>
              <a:gd name="connsiteY44" fmla="*/ 3048288 h 5717234"/>
              <a:gd name="connsiteX45" fmla="*/ 819148 w 1524000"/>
              <a:gd name="connsiteY45" fmla="*/ 2962564 h 5717234"/>
              <a:gd name="connsiteX46" fmla="*/ 885824 w 1524000"/>
              <a:gd name="connsiteY46" fmla="*/ 2819688 h 5717234"/>
              <a:gd name="connsiteX47" fmla="*/ 790576 w 1524000"/>
              <a:gd name="connsiteY47" fmla="*/ 2791114 h 5717234"/>
              <a:gd name="connsiteX48" fmla="*/ 704852 w 1524000"/>
              <a:gd name="connsiteY48" fmla="*/ 2676814 h 5717234"/>
              <a:gd name="connsiteX49" fmla="*/ 714376 w 1524000"/>
              <a:gd name="connsiteY49" fmla="*/ 2619664 h 5717234"/>
              <a:gd name="connsiteX50" fmla="*/ 695324 w 1524000"/>
              <a:gd name="connsiteY50" fmla="*/ 2552988 h 5717234"/>
              <a:gd name="connsiteX51" fmla="*/ 742948 w 1524000"/>
              <a:gd name="connsiteY51" fmla="*/ 2486314 h 5717234"/>
              <a:gd name="connsiteX52" fmla="*/ 819148 w 1524000"/>
              <a:gd name="connsiteY52" fmla="*/ 2495840 h 5717234"/>
              <a:gd name="connsiteX53" fmla="*/ 819148 w 1524000"/>
              <a:gd name="connsiteY53" fmla="*/ 2372014 h 5717234"/>
              <a:gd name="connsiteX54" fmla="*/ 762000 w 1524000"/>
              <a:gd name="connsiteY54" fmla="*/ 2352964 h 5717234"/>
              <a:gd name="connsiteX55" fmla="*/ 771524 w 1524000"/>
              <a:gd name="connsiteY55" fmla="*/ 2267240 h 5717234"/>
              <a:gd name="connsiteX56" fmla="*/ 990600 w 1524000"/>
              <a:gd name="connsiteY56" fmla="*/ 1971964 h 5717234"/>
              <a:gd name="connsiteX57" fmla="*/ 1000124 w 1524000"/>
              <a:gd name="connsiteY57" fmla="*/ 1838614 h 5717234"/>
              <a:gd name="connsiteX58" fmla="*/ 914400 w 1524000"/>
              <a:gd name="connsiteY58" fmla="*/ 1762414 h 5717234"/>
              <a:gd name="connsiteX59" fmla="*/ 904876 w 1524000"/>
              <a:gd name="connsiteY59" fmla="*/ 1705264 h 5717234"/>
              <a:gd name="connsiteX60" fmla="*/ 809624 w 1524000"/>
              <a:gd name="connsiteY60" fmla="*/ 1676688 h 5717234"/>
              <a:gd name="connsiteX61" fmla="*/ 794512 w 1524000"/>
              <a:gd name="connsiteY61" fmla="*/ 1606938 h 5717234"/>
              <a:gd name="connsiteX62" fmla="*/ 807720 w 1524000"/>
              <a:gd name="connsiteY62" fmla="*/ 1606204 h 5717234"/>
              <a:gd name="connsiteX63" fmla="*/ 853440 w 1524000"/>
              <a:gd name="connsiteY63" fmla="*/ 1575724 h 5717234"/>
              <a:gd name="connsiteX64" fmla="*/ 861060 w 1524000"/>
              <a:gd name="connsiteY64" fmla="*/ 1514764 h 5717234"/>
              <a:gd name="connsiteX65" fmla="*/ 914400 w 1524000"/>
              <a:gd name="connsiteY65" fmla="*/ 1499524 h 5717234"/>
              <a:gd name="connsiteX66" fmla="*/ 929640 w 1524000"/>
              <a:gd name="connsiteY66" fmla="*/ 1438564 h 5717234"/>
              <a:gd name="connsiteX67" fmla="*/ 1021080 w 1524000"/>
              <a:gd name="connsiteY67" fmla="*/ 1354744 h 5717234"/>
              <a:gd name="connsiteX68" fmla="*/ 975360 w 1524000"/>
              <a:gd name="connsiteY68" fmla="*/ 1293784 h 5717234"/>
              <a:gd name="connsiteX69" fmla="*/ 975360 w 1524000"/>
              <a:gd name="connsiteY69" fmla="*/ 1248064 h 5717234"/>
              <a:gd name="connsiteX70" fmla="*/ 1036320 w 1524000"/>
              <a:gd name="connsiteY70" fmla="*/ 1232824 h 5717234"/>
              <a:gd name="connsiteX71" fmla="*/ 1059180 w 1524000"/>
              <a:gd name="connsiteY71" fmla="*/ 1171864 h 5717234"/>
              <a:gd name="connsiteX72" fmla="*/ 1143000 w 1524000"/>
              <a:gd name="connsiteY72" fmla="*/ 1141384 h 5717234"/>
              <a:gd name="connsiteX73" fmla="*/ 1173480 w 1524000"/>
              <a:gd name="connsiteY73" fmla="*/ 1049944 h 5717234"/>
              <a:gd name="connsiteX74" fmla="*/ 1089660 w 1524000"/>
              <a:gd name="connsiteY74" fmla="*/ 1042324 h 5717234"/>
              <a:gd name="connsiteX75" fmla="*/ 1104900 w 1524000"/>
              <a:gd name="connsiteY75" fmla="*/ 958504 h 5717234"/>
              <a:gd name="connsiteX76" fmla="*/ 1219200 w 1524000"/>
              <a:gd name="connsiteY76" fmla="*/ 859444 h 5717234"/>
              <a:gd name="connsiteX77" fmla="*/ 1303020 w 1524000"/>
              <a:gd name="connsiteY77" fmla="*/ 859444 h 5717234"/>
              <a:gd name="connsiteX78" fmla="*/ 1280160 w 1524000"/>
              <a:gd name="connsiteY78" fmla="*/ 729904 h 5717234"/>
              <a:gd name="connsiteX79" fmla="*/ 1318260 w 1524000"/>
              <a:gd name="connsiteY79" fmla="*/ 668944 h 5717234"/>
              <a:gd name="connsiteX80" fmla="*/ 1341120 w 1524000"/>
              <a:gd name="connsiteY80" fmla="*/ 554644 h 5717234"/>
              <a:gd name="connsiteX81" fmla="*/ 1295400 w 1524000"/>
              <a:gd name="connsiteY81" fmla="*/ 425104 h 5717234"/>
              <a:gd name="connsiteX82" fmla="*/ 1325880 w 1524000"/>
              <a:gd name="connsiteY82" fmla="*/ 158404 h 5717234"/>
              <a:gd name="connsiteX83" fmla="*/ 1326468 w 1524000"/>
              <a:gd name="connsiteY83" fmla="*/ 155182 h 5717234"/>
              <a:gd name="connsiteX84" fmla="*/ 1346200 w 1524000"/>
              <a:gd name="connsiteY84" fmla="*/ 174914 h 5717234"/>
              <a:gd name="connsiteX85" fmla="*/ 1428748 w 1524000"/>
              <a:gd name="connsiteY85" fmla="*/ 130464 h 5717234"/>
              <a:gd name="connsiteX86" fmla="*/ 1441452 w 1524000"/>
              <a:gd name="connsiteY86" fmla="*/ 98714 h 5717234"/>
              <a:gd name="connsiteX87" fmla="*/ 1479548 w 1524000"/>
              <a:gd name="connsiteY87" fmla="*/ 60614 h 5717234"/>
              <a:gd name="connsiteX88" fmla="*/ 1524000 w 1524000"/>
              <a:gd name="connsiteY88" fmla="*/ 0 h 5717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1524000" h="5717234">
                <a:moveTo>
                  <a:pt x="1524000" y="0"/>
                </a:moveTo>
                <a:lnTo>
                  <a:pt x="1524000" y="5717234"/>
                </a:lnTo>
                <a:lnTo>
                  <a:pt x="707200" y="5717234"/>
                </a:lnTo>
                <a:lnTo>
                  <a:pt x="704852" y="5686714"/>
                </a:lnTo>
                <a:lnTo>
                  <a:pt x="819148" y="5629564"/>
                </a:lnTo>
                <a:lnTo>
                  <a:pt x="828676" y="5467640"/>
                </a:lnTo>
                <a:lnTo>
                  <a:pt x="781052" y="5372388"/>
                </a:lnTo>
                <a:lnTo>
                  <a:pt x="962024" y="5353340"/>
                </a:lnTo>
                <a:lnTo>
                  <a:pt x="866776" y="5229514"/>
                </a:lnTo>
                <a:lnTo>
                  <a:pt x="838200" y="5191414"/>
                </a:lnTo>
                <a:lnTo>
                  <a:pt x="876300" y="5105688"/>
                </a:lnTo>
                <a:lnTo>
                  <a:pt x="914400" y="5096164"/>
                </a:lnTo>
                <a:lnTo>
                  <a:pt x="923924" y="4953288"/>
                </a:lnTo>
                <a:lnTo>
                  <a:pt x="876300" y="4858040"/>
                </a:lnTo>
                <a:lnTo>
                  <a:pt x="752476" y="4781840"/>
                </a:lnTo>
                <a:lnTo>
                  <a:pt x="742948" y="4658014"/>
                </a:lnTo>
                <a:lnTo>
                  <a:pt x="638176" y="4658014"/>
                </a:lnTo>
                <a:lnTo>
                  <a:pt x="581024" y="4562764"/>
                </a:lnTo>
                <a:lnTo>
                  <a:pt x="590548" y="4486564"/>
                </a:lnTo>
                <a:lnTo>
                  <a:pt x="666748" y="4419888"/>
                </a:lnTo>
                <a:lnTo>
                  <a:pt x="619124" y="4315114"/>
                </a:lnTo>
                <a:lnTo>
                  <a:pt x="523876" y="4296064"/>
                </a:lnTo>
                <a:lnTo>
                  <a:pt x="495300" y="4162714"/>
                </a:lnTo>
                <a:lnTo>
                  <a:pt x="457200" y="4086514"/>
                </a:lnTo>
                <a:lnTo>
                  <a:pt x="447676" y="4029364"/>
                </a:lnTo>
                <a:lnTo>
                  <a:pt x="409576" y="3991264"/>
                </a:lnTo>
                <a:lnTo>
                  <a:pt x="352424" y="4010314"/>
                </a:lnTo>
                <a:lnTo>
                  <a:pt x="314324" y="3934114"/>
                </a:lnTo>
                <a:lnTo>
                  <a:pt x="219076" y="3934114"/>
                </a:lnTo>
                <a:lnTo>
                  <a:pt x="209548" y="3848388"/>
                </a:lnTo>
                <a:lnTo>
                  <a:pt x="76200" y="3848388"/>
                </a:lnTo>
                <a:lnTo>
                  <a:pt x="0" y="3791240"/>
                </a:lnTo>
                <a:lnTo>
                  <a:pt x="38100" y="3676940"/>
                </a:lnTo>
                <a:lnTo>
                  <a:pt x="114300" y="3676940"/>
                </a:lnTo>
                <a:lnTo>
                  <a:pt x="152400" y="3648364"/>
                </a:lnTo>
                <a:lnTo>
                  <a:pt x="142876" y="3534064"/>
                </a:lnTo>
                <a:lnTo>
                  <a:pt x="209548" y="3467388"/>
                </a:lnTo>
                <a:lnTo>
                  <a:pt x="323852" y="3457864"/>
                </a:lnTo>
                <a:lnTo>
                  <a:pt x="419100" y="3495964"/>
                </a:lnTo>
                <a:lnTo>
                  <a:pt x="476252" y="3486440"/>
                </a:lnTo>
                <a:lnTo>
                  <a:pt x="485776" y="3391188"/>
                </a:lnTo>
                <a:lnTo>
                  <a:pt x="542924" y="3324514"/>
                </a:lnTo>
                <a:lnTo>
                  <a:pt x="590548" y="3324514"/>
                </a:lnTo>
                <a:lnTo>
                  <a:pt x="676276" y="3124488"/>
                </a:lnTo>
                <a:lnTo>
                  <a:pt x="819148" y="3048288"/>
                </a:lnTo>
                <a:lnTo>
                  <a:pt x="819148" y="2962564"/>
                </a:lnTo>
                <a:lnTo>
                  <a:pt x="885824" y="2819688"/>
                </a:lnTo>
                <a:lnTo>
                  <a:pt x="790576" y="2791114"/>
                </a:lnTo>
                <a:lnTo>
                  <a:pt x="704852" y="2676814"/>
                </a:lnTo>
                <a:lnTo>
                  <a:pt x="714376" y="2619664"/>
                </a:lnTo>
                <a:lnTo>
                  <a:pt x="695324" y="2552988"/>
                </a:lnTo>
                <a:lnTo>
                  <a:pt x="742948" y="2486314"/>
                </a:lnTo>
                <a:lnTo>
                  <a:pt x="819148" y="2495840"/>
                </a:lnTo>
                <a:lnTo>
                  <a:pt x="819148" y="2372014"/>
                </a:lnTo>
                <a:lnTo>
                  <a:pt x="762000" y="2352964"/>
                </a:lnTo>
                <a:lnTo>
                  <a:pt x="771524" y="2267240"/>
                </a:lnTo>
                <a:lnTo>
                  <a:pt x="990600" y="1971964"/>
                </a:lnTo>
                <a:lnTo>
                  <a:pt x="1000124" y="1838614"/>
                </a:lnTo>
                <a:lnTo>
                  <a:pt x="914400" y="1762414"/>
                </a:lnTo>
                <a:lnTo>
                  <a:pt x="904876" y="1705264"/>
                </a:lnTo>
                <a:lnTo>
                  <a:pt x="809624" y="1676688"/>
                </a:lnTo>
                <a:lnTo>
                  <a:pt x="794512" y="1606938"/>
                </a:lnTo>
                <a:lnTo>
                  <a:pt x="807720" y="1606204"/>
                </a:lnTo>
                <a:lnTo>
                  <a:pt x="853440" y="1575724"/>
                </a:lnTo>
                <a:lnTo>
                  <a:pt x="861060" y="1514764"/>
                </a:lnTo>
                <a:lnTo>
                  <a:pt x="914400" y="1499524"/>
                </a:lnTo>
                <a:lnTo>
                  <a:pt x="929640" y="1438564"/>
                </a:lnTo>
                <a:lnTo>
                  <a:pt x="1021080" y="1354744"/>
                </a:lnTo>
                <a:lnTo>
                  <a:pt x="975360" y="1293784"/>
                </a:lnTo>
                <a:lnTo>
                  <a:pt x="975360" y="1248064"/>
                </a:lnTo>
                <a:lnTo>
                  <a:pt x="1036320" y="1232824"/>
                </a:lnTo>
                <a:lnTo>
                  <a:pt x="1059180" y="1171864"/>
                </a:lnTo>
                <a:lnTo>
                  <a:pt x="1143000" y="1141384"/>
                </a:lnTo>
                <a:lnTo>
                  <a:pt x="1173480" y="1049944"/>
                </a:lnTo>
                <a:lnTo>
                  <a:pt x="1089660" y="1042324"/>
                </a:lnTo>
                <a:lnTo>
                  <a:pt x="1104900" y="958504"/>
                </a:lnTo>
                <a:lnTo>
                  <a:pt x="1219200" y="859444"/>
                </a:lnTo>
                <a:lnTo>
                  <a:pt x="1303020" y="859444"/>
                </a:lnTo>
                <a:lnTo>
                  <a:pt x="1280160" y="729904"/>
                </a:lnTo>
                <a:lnTo>
                  <a:pt x="1318260" y="668944"/>
                </a:lnTo>
                <a:lnTo>
                  <a:pt x="1341120" y="554644"/>
                </a:lnTo>
                <a:lnTo>
                  <a:pt x="1295400" y="425104"/>
                </a:lnTo>
                <a:lnTo>
                  <a:pt x="1325880" y="158404"/>
                </a:lnTo>
                <a:lnTo>
                  <a:pt x="1326468" y="155182"/>
                </a:lnTo>
                <a:lnTo>
                  <a:pt x="1346200" y="174914"/>
                </a:lnTo>
                <a:lnTo>
                  <a:pt x="1428748" y="130464"/>
                </a:lnTo>
                <a:lnTo>
                  <a:pt x="1441452" y="98714"/>
                </a:lnTo>
                <a:lnTo>
                  <a:pt x="1479548" y="60614"/>
                </a:lnTo>
                <a:lnTo>
                  <a:pt x="1524000" y="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19" name="フリーフォーム: 図形 1518">
            <a:extLst>
              <a:ext uri="{FF2B5EF4-FFF2-40B4-BE49-F238E27FC236}">
                <a16:creationId xmlns:a16="http://schemas.microsoft.com/office/drawing/2014/main" id="{0D45BFA5-94C0-40C8-8CAC-B5A3AAA18907}"/>
              </a:ext>
            </a:extLst>
          </p:cNvPr>
          <p:cNvSpPr/>
          <p:nvPr/>
        </p:nvSpPr>
        <p:spPr>
          <a:xfrm>
            <a:off x="2260165" y="8904691"/>
            <a:ext cx="2090970" cy="1504990"/>
          </a:xfrm>
          <a:custGeom>
            <a:avLst/>
            <a:gdLst>
              <a:gd name="connsiteX0" fmla="*/ 1300394 w 2090970"/>
              <a:gd name="connsiteY0" fmla="*/ 0 h 1504990"/>
              <a:gd name="connsiteX1" fmla="*/ 1338494 w 2090970"/>
              <a:gd name="connsiteY1" fmla="*/ 76200 h 1504990"/>
              <a:gd name="connsiteX2" fmla="*/ 1521374 w 2090970"/>
              <a:gd name="connsiteY2" fmla="*/ 106680 h 1504990"/>
              <a:gd name="connsiteX3" fmla="*/ 1591594 w 2090970"/>
              <a:gd name="connsiteY3" fmla="*/ 143638 h 1504990"/>
              <a:gd name="connsiteX4" fmla="*/ 1586142 w 2090970"/>
              <a:gd name="connsiteY4" fmla="*/ 179070 h 1504990"/>
              <a:gd name="connsiteX5" fmla="*/ 1586142 w 2090970"/>
              <a:gd name="connsiteY5" fmla="*/ 283844 h 1504990"/>
              <a:gd name="connsiteX6" fmla="*/ 1671870 w 2090970"/>
              <a:gd name="connsiteY6" fmla="*/ 302896 h 1504990"/>
              <a:gd name="connsiteX7" fmla="*/ 1681394 w 2090970"/>
              <a:gd name="connsiteY7" fmla="*/ 388620 h 1504990"/>
              <a:gd name="connsiteX8" fmla="*/ 1671870 w 2090970"/>
              <a:gd name="connsiteY8" fmla="*/ 550544 h 1504990"/>
              <a:gd name="connsiteX9" fmla="*/ 1786170 w 2090970"/>
              <a:gd name="connsiteY9" fmla="*/ 569596 h 1504990"/>
              <a:gd name="connsiteX10" fmla="*/ 1824270 w 2090970"/>
              <a:gd name="connsiteY10" fmla="*/ 550544 h 1504990"/>
              <a:gd name="connsiteX11" fmla="*/ 1948094 w 2090970"/>
              <a:gd name="connsiteY11" fmla="*/ 712470 h 1504990"/>
              <a:gd name="connsiteX12" fmla="*/ 1919518 w 2090970"/>
              <a:gd name="connsiteY12" fmla="*/ 836296 h 1504990"/>
              <a:gd name="connsiteX13" fmla="*/ 1967142 w 2090970"/>
              <a:gd name="connsiteY13" fmla="*/ 960120 h 1504990"/>
              <a:gd name="connsiteX14" fmla="*/ 1976670 w 2090970"/>
              <a:gd name="connsiteY14" fmla="*/ 1045844 h 1504990"/>
              <a:gd name="connsiteX15" fmla="*/ 2090970 w 2090970"/>
              <a:gd name="connsiteY15" fmla="*/ 1207770 h 1504990"/>
              <a:gd name="connsiteX16" fmla="*/ 1986194 w 2090970"/>
              <a:gd name="connsiteY16" fmla="*/ 1274444 h 1504990"/>
              <a:gd name="connsiteX17" fmla="*/ 1976670 w 2090970"/>
              <a:gd name="connsiteY17" fmla="*/ 1350644 h 1504990"/>
              <a:gd name="connsiteX18" fmla="*/ 1938082 w 2090970"/>
              <a:gd name="connsiteY18" fmla="*/ 1504990 h 1504990"/>
              <a:gd name="connsiteX19" fmla="*/ 152724 w 2090970"/>
              <a:gd name="connsiteY19" fmla="*/ 1504990 h 1504990"/>
              <a:gd name="connsiteX20" fmla="*/ 145906 w 2090970"/>
              <a:gd name="connsiteY20" fmla="*/ 1485900 h 1504990"/>
              <a:gd name="connsiteX21" fmla="*/ 1126 w 2090970"/>
              <a:gd name="connsiteY21" fmla="*/ 1325880 h 1504990"/>
              <a:gd name="connsiteX22" fmla="*/ 0 w 2090970"/>
              <a:gd name="connsiteY22" fmla="*/ 1319876 h 1504990"/>
              <a:gd name="connsiteX23" fmla="*/ 50714 w 2090970"/>
              <a:gd name="connsiteY23" fmla="*/ 1203960 h 1504990"/>
              <a:gd name="connsiteX24" fmla="*/ 119294 w 2090970"/>
              <a:gd name="connsiteY24" fmla="*/ 1196340 h 1504990"/>
              <a:gd name="connsiteX25" fmla="*/ 134534 w 2090970"/>
              <a:gd name="connsiteY25" fmla="*/ 1082040 h 1504990"/>
              <a:gd name="connsiteX26" fmla="*/ 248834 w 2090970"/>
              <a:gd name="connsiteY26" fmla="*/ 1066800 h 1504990"/>
              <a:gd name="connsiteX27" fmla="*/ 302174 w 2090970"/>
              <a:gd name="connsiteY27" fmla="*/ 1188720 h 1504990"/>
              <a:gd name="connsiteX28" fmla="*/ 355514 w 2090970"/>
              <a:gd name="connsiteY28" fmla="*/ 1150620 h 1504990"/>
              <a:gd name="connsiteX29" fmla="*/ 385994 w 2090970"/>
              <a:gd name="connsiteY29" fmla="*/ 1036320 h 1504990"/>
              <a:gd name="connsiteX30" fmla="*/ 424094 w 2090970"/>
              <a:gd name="connsiteY30" fmla="*/ 1013460 h 1504990"/>
              <a:gd name="connsiteX31" fmla="*/ 446954 w 2090970"/>
              <a:gd name="connsiteY31" fmla="*/ 944880 h 1504990"/>
              <a:gd name="connsiteX32" fmla="*/ 530774 w 2090970"/>
              <a:gd name="connsiteY32" fmla="*/ 685800 h 1504990"/>
              <a:gd name="connsiteX33" fmla="*/ 652694 w 2090970"/>
              <a:gd name="connsiteY33" fmla="*/ 800100 h 1504990"/>
              <a:gd name="connsiteX34" fmla="*/ 751754 w 2090970"/>
              <a:gd name="connsiteY34" fmla="*/ 800100 h 1504990"/>
              <a:gd name="connsiteX35" fmla="*/ 805094 w 2090970"/>
              <a:gd name="connsiteY35" fmla="*/ 662940 h 1504990"/>
              <a:gd name="connsiteX36" fmla="*/ 911774 w 2090970"/>
              <a:gd name="connsiteY36" fmla="*/ 662940 h 1504990"/>
              <a:gd name="connsiteX37" fmla="*/ 980354 w 2090970"/>
              <a:gd name="connsiteY37" fmla="*/ 601980 h 1504990"/>
              <a:gd name="connsiteX38" fmla="*/ 1048934 w 2090970"/>
              <a:gd name="connsiteY38" fmla="*/ 647700 h 1504990"/>
              <a:gd name="connsiteX39" fmla="*/ 1056554 w 2090970"/>
              <a:gd name="connsiteY39" fmla="*/ 449580 h 1504990"/>
              <a:gd name="connsiteX40" fmla="*/ 1231814 w 2090970"/>
              <a:gd name="connsiteY40" fmla="*/ 533400 h 1504990"/>
              <a:gd name="connsiteX41" fmla="*/ 1247054 w 2090970"/>
              <a:gd name="connsiteY41" fmla="*/ 411480 h 1504990"/>
              <a:gd name="connsiteX42" fmla="*/ 1208954 w 2090970"/>
              <a:gd name="connsiteY42" fmla="*/ 182880 h 1504990"/>
              <a:gd name="connsiteX43" fmla="*/ 1147994 w 2090970"/>
              <a:gd name="connsiteY43" fmla="*/ 114300 h 1504990"/>
              <a:gd name="connsiteX44" fmla="*/ 1186094 w 2090970"/>
              <a:gd name="connsiteY44" fmla="*/ 15240 h 1504990"/>
              <a:gd name="connsiteX45" fmla="*/ 1300394 w 2090970"/>
              <a:gd name="connsiteY45" fmla="*/ 0 h 1504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090970" h="1504990">
                <a:moveTo>
                  <a:pt x="1300394" y="0"/>
                </a:moveTo>
                <a:lnTo>
                  <a:pt x="1338494" y="76200"/>
                </a:lnTo>
                <a:lnTo>
                  <a:pt x="1521374" y="106680"/>
                </a:lnTo>
                <a:lnTo>
                  <a:pt x="1591594" y="143638"/>
                </a:lnTo>
                <a:lnTo>
                  <a:pt x="1586142" y="179070"/>
                </a:lnTo>
                <a:lnTo>
                  <a:pt x="1586142" y="283844"/>
                </a:lnTo>
                <a:lnTo>
                  <a:pt x="1671870" y="302896"/>
                </a:lnTo>
                <a:lnTo>
                  <a:pt x="1681394" y="388620"/>
                </a:lnTo>
                <a:lnTo>
                  <a:pt x="1671870" y="550544"/>
                </a:lnTo>
                <a:lnTo>
                  <a:pt x="1786170" y="569596"/>
                </a:lnTo>
                <a:lnTo>
                  <a:pt x="1824270" y="550544"/>
                </a:lnTo>
                <a:lnTo>
                  <a:pt x="1948094" y="712470"/>
                </a:lnTo>
                <a:lnTo>
                  <a:pt x="1919518" y="836296"/>
                </a:lnTo>
                <a:lnTo>
                  <a:pt x="1967142" y="960120"/>
                </a:lnTo>
                <a:lnTo>
                  <a:pt x="1976670" y="1045844"/>
                </a:lnTo>
                <a:lnTo>
                  <a:pt x="2090970" y="1207770"/>
                </a:lnTo>
                <a:lnTo>
                  <a:pt x="1986194" y="1274444"/>
                </a:lnTo>
                <a:lnTo>
                  <a:pt x="1976670" y="1350644"/>
                </a:lnTo>
                <a:lnTo>
                  <a:pt x="1938082" y="1504990"/>
                </a:lnTo>
                <a:lnTo>
                  <a:pt x="152724" y="1504990"/>
                </a:lnTo>
                <a:lnTo>
                  <a:pt x="145906" y="1485900"/>
                </a:lnTo>
                <a:lnTo>
                  <a:pt x="1126" y="1325880"/>
                </a:lnTo>
                <a:lnTo>
                  <a:pt x="0" y="1319876"/>
                </a:lnTo>
                <a:lnTo>
                  <a:pt x="50714" y="1203960"/>
                </a:lnTo>
                <a:lnTo>
                  <a:pt x="119294" y="1196340"/>
                </a:lnTo>
                <a:lnTo>
                  <a:pt x="134534" y="1082040"/>
                </a:lnTo>
                <a:lnTo>
                  <a:pt x="248834" y="1066800"/>
                </a:lnTo>
                <a:lnTo>
                  <a:pt x="302174" y="1188720"/>
                </a:lnTo>
                <a:lnTo>
                  <a:pt x="355514" y="1150620"/>
                </a:lnTo>
                <a:lnTo>
                  <a:pt x="385994" y="1036320"/>
                </a:lnTo>
                <a:lnTo>
                  <a:pt x="424094" y="1013460"/>
                </a:lnTo>
                <a:lnTo>
                  <a:pt x="446954" y="944880"/>
                </a:lnTo>
                <a:lnTo>
                  <a:pt x="530774" y="685800"/>
                </a:lnTo>
                <a:lnTo>
                  <a:pt x="652694" y="800100"/>
                </a:lnTo>
                <a:lnTo>
                  <a:pt x="751754" y="800100"/>
                </a:lnTo>
                <a:lnTo>
                  <a:pt x="805094" y="662940"/>
                </a:lnTo>
                <a:lnTo>
                  <a:pt x="911774" y="662940"/>
                </a:lnTo>
                <a:lnTo>
                  <a:pt x="980354" y="601980"/>
                </a:lnTo>
                <a:lnTo>
                  <a:pt x="1048934" y="647700"/>
                </a:lnTo>
                <a:lnTo>
                  <a:pt x="1056554" y="449580"/>
                </a:lnTo>
                <a:lnTo>
                  <a:pt x="1231814" y="533400"/>
                </a:lnTo>
                <a:lnTo>
                  <a:pt x="1247054" y="411480"/>
                </a:lnTo>
                <a:lnTo>
                  <a:pt x="1208954" y="182880"/>
                </a:lnTo>
                <a:lnTo>
                  <a:pt x="1147994" y="114300"/>
                </a:lnTo>
                <a:lnTo>
                  <a:pt x="1186094" y="15240"/>
                </a:lnTo>
                <a:lnTo>
                  <a:pt x="1300394" y="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20" name="正方形/長方形 1519">
            <a:extLst>
              <a:ext uri="{FF2B5EF4-FFF2-40B4-BE49-F238E27FC236}">
                <a16:creationId xmlns:a16="http://schemas.microsoft.com/office/drawing/2014/main" id="{BBCBA91C-3783-4D04-9F91-D5A8448E6321}"/>
              </a:ext>
            </a:extLst>
          </p:cNvPr>
          <p:cNvSpPr/>
          <p:nvPr/>
        </p:nvSpPr>
        <p:spPr>
          <a:xfrm>
            <a:off x="2978687" y="9919783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滋　賀</a:t>
            </a:r>
          </a:p>
        </p:txBody>
      </p:sp>
      <p:sp>
        <p:nvSpPr>
          <p:cNvPr id="1521" name="正方形/長方形 1520">
            <a:extLst>
              <a:ext uri="{FF2B5EF4-FFF2-40B4-BE49-F238E27FC236}">
                <a16:creationId xmlns:a16="http://schemas.microsoft.com/office/drawing/2014/main" id="{C87E6451-03E7-456B-8A58-18105A8A54AB}"/>
              </a:ext>
            </a:extLst>
          </p:cNvPr>
          <p:cNvSpPr/>
          <p:nvPr/>
        </p:nvSpPr>
        <p:spPr>
          <a:xfrm>
            <a:off x="7599806" y="8236907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長　野</a:t>
            </a:r>
          </a:p>
        </p:txBody>
      </p:sp>
      <p:sp>
        <p:nvSpPr>
          <p:cNvPr id="1522" name="フリーフォーム: 図形 1521">
            <a:extLst>
              <a:ext uri="{FF2B5EF4-FFF2-40B4-BE49-F238E27FC236}">
                <a16:creationId xmlns:a16="http://schemas.microsoft.com/office/drawing/2014/main" id="{471218FA-FD57-4548-B2C4-B3AD1F87FB44}"/>
              </a:ext>
            </a:extLst>
          </p:cNvPr>
          <p:cNvSpPr/>
          <p:nvPr/>
        </p:nvSpPr>
        <p:spPr>
          <a:xfrm>
            <a:off x="7995759" y="3833289"/>
            <a:ext cx="552032" cy="1034072"/>
          </a:xfrm>
          <a:custGeom>
            <a:avLst/>
            <a:gdLst>
              <a:gd name="connsiteX0" fmla="*/ 552032 w 552032"/>
              <a:gd name="connsiteY0" fmla="*/ 0 h 1034072"/>
              <a:gd name="connsiteX1" fmla="*/ 552032 w 552032"/>
              <a:gd name="connsiteY1" fmla="*/ 859158 h 1034072"/>
              <a:gd name="connsiteX2" fmla="*/ 507580 w 552032"/>
              <a:gd name="connsiteY2" fmla="*/ 919772 h 1034072"/>
              <a:gd name="connsiteX3" fmla="*/ 469484 w 552032"/>
              <a:gd name="connsiteY3" fmla="*/ 957872 h 1034072"/>
              <a:gd name="connsiteX4" fmla="*/ 456780 w 552032"/>
              <a:gd name="connsiteY4" fmla="*/ 989622 h 1034072"/>
              <a:gd name="connsiteX5" fmla="*/ 374232 w 552032"/>
              <a:gd name="connsiteY5" fmla="*/ 1034072 h 1034072"/>
              <a:gd name="connsiteX6" fmla="*/ 323432 w 552032"/>
              <a:gd name="connsiteY6" fmla="*/ 983272 h 1034072"/>
              <a:gd name="connsiteX7" fmla="*/ 361532 w 552032"/>
              <a:gd name="connsiteY7" fmla="*/ 913422 h 1034072"/>
              <a:gd name="connsiteX8" fmla="*/ 278980 w 552032"/>
              <a:gd name="connsiteY8" fmla="*/ 799122 h 1034072"/>
              <a:gd name="connsiteX9" fmla="*/ 278980 w 552032"/>
              <a:gd name="connsiteY9" fmla="*/ 608622 h 1034072"/>
              <a:gd name="connsiteX10" fmla="*/ 209132 w 552032"/>
              <a:gd name="connsiteY10" fmla="*/ 557822 h 1034072"/>
              <a:gd name="connsiteX11" fmla="*/ 190084 w 552032"/>
              <a:gd name="connsiteY11" fmla="*/ 500672 h 1034072"/>
              <a:gd name="connsiteX12" fmla="*/ 240884 w 552032"/>
              <a:gd name="connsiteY12" fmla="*/ 481622 h 1034072"/>
              <a:gd name="connsiteX13" fmla="*/ 240884 w 552032"/>
              <a:gd name="connsiteY13" fmla="*/ 411772 h 1034072"/>
              <a:gd name="connsiteX14" fmla="*/ 202780 w 552032"/>
              <a:gd name="connsiteY14" fmla="*/ 348272 h 1034072"/>
              <a:gd name="connsiteX15" fmla="*/ 75780 w 552032"/>
              <a:gd name="connsiteY15" fmla="*/ 322872 h 1034072"/>
              <a:gd name="connsiteX16" fmla="*/ 0 w 552032"/>
              <a:gd name="connsiteY16" fmla="*/ 220026 h 1034072"/>
              <a:gd name="connsiteX17" fmla="*/ 4344 w 552032"/>
              <a:gd name="connsiteY17" fmla="*/ 221272 h 1034072"/>
              <a:gd name="connsiteX18" fmla="*/ 537744 w 552032"/>
              <a:gd name="connsiteY18" fmla="*/ 16486 h 1034072"/>
              <a:gd name="connsiteX19" fmla="*/ 552032 w 552032"/>
              <a:gd name="connsiteY19" fmla="*/ 0 h 1034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52032" h="1034072">
                <a:moveTo>
                  <a:pt x="552032" y="0"/>
                </a:moveTo>
                <a:lnTo>
                  <a:pt x="552032" y="859158"/>
                </a:lnTo>
                <a:lnTo>
                  <a:pt x="507580" y="919772"/>
                </a:lnTo>
                <a:lnTo>
                  <a:pt x="469484" y="957872"/>
                </a:lnTo>
                <a:lnTo>
                  <a:pt x="456780" y="989622"/>
                </a:lnTo>
                <a:lnTo>
                  <a:pt x="374232" y="1034072"/>
                </a:lnTo>
                <a:lnTo>
                  <a:pt x="323432" y="983272"/>
                </a:lnTo>
                <a:lnTo>
                  <a:pt x="361532" y="913422"/>
                </a:lnTo>
                <a:lnTo>
                  <a:pt x="278980" y="799122"/>
                </a:lnTo>
                <a:lnTo>
                  <a:pt x="278980" y="608622"/>
                </a:lnTo>
                <a:lnTo>
                  <a:pt x="209132" y="557822"/>
                </a:lnTo>
                <a:lnTo>
                  <a:pt x="190084" y="500672"/>
                </a:lnTo>
                <a:lnTo>
                  <a:pt x="240884" y="481622"/>
                </a:lnTo>
                <a:lnTo>
                  <a:pt x="240884" y="411772"/>
                </a:lnTo>
                <a:lnTo>
                  <a:pt x="202780" y="348272"/>
                </a:lnTo>
                <a:lnTo>
                  <a:pt x="75780" y="322872"/>
                </a:lnTo>
                <a:lnTo>
                  <a:pt x="0" y="220026"/>
                </a:lnTo>
                <a:lnTo>
                  <a:pt x="4344" y="221272"/>
                </a:lnTo>
                <a:lnTo>
                  <a:pt x="537744" y="16486"/>
                </a:lnTo>
                <a:lnTo>
                  <a:pt x="552032" y="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23" name="フリーフォーム: 図形 1522">
            <a:extLst>
              <a:ext uri="{FF2B5EF4-FFF2-40B4-BE49-F238E27FC236}">
                <a16:creationId xmlns:a16="http://schemas.microsoft.com/office/drawing/2014/main" id="{58FE27C4-FE8C-4B23-9318-6007453EEAB8}"/>
              </a:ext>
            </a:extLst>
          </p:cNvPr>
          <p:cNvSpPr/>
          <p:nvPr/>
        </p:nvSpPr>
        <p:spPr>
          <a:xfrm>
            <a:off x="3842441" y="6016711"/>
            <a:ext cx="4181474" cy="4392970"/>
          </a:xfrm>
          <a:custGeom>
            <a:avLst/>
            <a:gdLst>
              <a:gd name="connsiteX0" fmla="*/ 3021330 w 4181474"/>
              <a:gd name="connsiteY0" fmla="*/ 0 h 4392970"/>
              <a:gd name="connsiteX1" fmla="*/ 3059430 w 4181474"/>
              <a:gd name="connsiteY1" fmla="*/ 30480 h 4392970"/>
              <a:gd name="connsiteX2" fmla="*/ 3128010 w 4181474"/>
              <a:gd name="connsiteY2" fmla="*/ 7620 h 4392970"/>
              <a:gd name="connsiteX3" fmla="*/ 3173730 w 4181474"/>
              <a:gd name="connsiteY3" fmla="*/ 15240 h 4392970"/>
              <a:gd name="connsiteX4" fmla="*/ 3128010 w 4181474"/>
              <a:gd name="connsiteY4" fmla="*/ 137160 h 4392970"/>
              <a:gd name="connsiteX5" fmla="*/ 3257550 w 4181474"/>
              <a:gd name="connsiteY5" fmla="*/ 114300 h 4392970"/>
              <a:gd name="connsiteX6" fmla="*/ 3310890 w 4181474"/>
              <a:gd name="connsiteY6" fmla="*/ 106680 h 4392970"/>
              <a:gd name="connsiteX7" fmla="*/ 3303270 w 4181474"/>
              <a:gd name="connsiteY7" fmla="*/ 60960 h 4392970"/>
              <a:gd name="connsiteX8" fmla="*/ 3394710 w 4181474"/>
              <a:gd name="connsiteY8" fmla="*/ 15240 h 4392970"/>
              <a:gd name="connsiteX9" fmla="*/ 3409950 w 4181474"/>
              <a:gd name="connsiteY9" fmla="*/ 121920 h 4392970"/>
              <a:gd name="connsiteX10" fmla="*/ 3569970 w 4181474"/>
              <a:gd name="connsiteY10" fmla="*/ 198120 h 4392970"/>
              <a:gd name="connsiteX11" fmla="*/ 3638550 w 4181474"/>
              <a:gd name="connsiteY11" fmla="*/ 152400 h 4392970"/>
              <a:gd name="connsiteX12" fmla="*/ 3714750 w 4181474"/>
              <a:gd name="connsiteY12" fmla="*/ 160020 h 4392970"/>
              <a:gd name="connsiteX13" fmla="*/ 3851910 w 4181474"/>
              <a:gd name="connsiteY13" fmla="*/ 289560 h 4392970"/>
              <a:gd name="connsiteX14" fmla="*/ 3989070 w 4181474"/>
              <a:gd name="connsiteY14" fmla="*/ 281940 h 4392970"/>
              <a:gd name="connsiteX15" fmla="*/ 3975862 w 4181474"/>
              <a:gd name="connsiteY15" fmla="*/ 282674 h 4392970"/>
              <a:gd name="connsiteX16" fmla="*/ 3990974 w 4181474"/>
              <a:gd name="connsiteY16" fmla="*/ 352424 h 4392970"/>
              <a:gd name="connsiteX17" fmla="*/ 4086226 w 4181474"/>
              <a:gd name="connsiteY17" fmla="*/ 381000 h 4392970"/>
              <a:gd name="connsiteX18" fmla="*/ 4095750 w 4181474"/>
              <a:gd name="connsiteY18" fmla="*/ 438150 h 4392970"/>
              <a:gd name="connsiteX19" fmla="*/ 4181474 w 4181474"/>
              <a:gd name="connsiteY19" fmla="*/ 514350 h 4392970"/>
              <a:gd name="connsiteX20" fmla="*/ 4171950 w 4181474"/>
              <a:gd name="connsiteY20" fmla="*/ 647700 h 4392970"/>
              <a:gd name="connsiteX21" fmla="*/ 3952874 w 4181474"/>
              <a:gd name="connsiteY21" fmla="*/ 942976 h 4392970"/>
              <a:gd name="connsiteX22" fmla="*/ 3943350 w 4181474"/>
              <a:gd name="connsiteY22" fmla="*/ 1028700 h 4392970"/>
              <a:gd name="connsiteX23" fmla="*/ 4000498 w 4181474"/>
              <a:gd name="connsiteY23" fmla="*/ 1047750 h 4392970"/>
              <a:gd name="connsiteX24" fmla="*/ 4000498 w 4181474"/>
              <a:gd name="connsiteY24" fmla="*/ 1171576 h 4392970"/>
              <a:gd name="connsiteX25" fmla="*/ 3924298 w 4181474"/>
              <a:gd name="connsiteY25" fmla="*/ 1162050 h 4392970"/>
              <a:gd name="connsiteX26" fmla="*/ 3876674 w 4181474"/>
              <a:gd name="connsiteY26" fmla="*/ 1228724 h 4392970"/>
              <a:gd name="connsiteX27" fmla="*/ 3895726 w 4181474"/>
              <a:gd name="connsiteY27" fmla="*/ 1295400 h 4392970"/>
              <a:gd name="connsiteX28" fmla="*/ 3886202 w 4181474"/>
              <a:gd name="connsiteY28" fmla="*/ 1352550 h 4392970"/>
              <a:gd name="connsiteX29" fmla="*/ 3971926 w 4181474"/>
              <a:gd name="connsiteY29" fmla="*/ 1466850 h 4392970"/>
              <a:gd name="connsiteX30" fmla="*/ 4067174 w 4181474"/>
              <a:gd name="connsiteY30" fmla="*/ 1495424 h 4392970"/>
              <a:gd name="connsiteX31" fmla="*/ 4000498 w 4181474"/>
              <a:gd name="connsiteY31" fmla="*/ 1638300 h 4392970"/>
              <a:gd name="connsiteX32" fmla="*/ 4000498 w 4181474"/>
              <a:gd name="connsiteY32" fmla="*/ 1724024 h 4392970"/>
              <a:gd name="connsiteX33" fmla="*/ 3857626 w 4181474"/>
              <a:gd name="connsiteY33" fmla="*/ 1800224 h 4392970"/>
              <a:gd name="connsiteX34" fmla="*/ 3771898 w 4181474"/>
              <a:gd name="connsiteY34" fmla="*/ 2000250 h 4392970"/>
              <a:gd name="connsiteX35" fmla="*/ 3724274 w 4181474"/>
              <a:gd name="connsiteY35" fmla="*/ 2000250 h 4392970"/>
              <a:gd name="connsiteX36" fmla="*/ 3667126 w 4181474"/>
              <a:gd name="connsiteY36" fmla="*/ 2066924 h 4392970"/>
              <a:gd name="connsiteX37" fmla="*/ 3657602 w 4181474"/>
              <a:gd name="connsiteY37" fmla="*/ 2162176 h 4392970"/>
              <a:gd name="connsiteX38" fmla="*/ 3600450 w 4181474"/>
              <a:gd name="connsiteY38" fmla="*/ 2171700 h 4392970"/>
              <a:gd name="connsiteX39" fmla="*/ 3505202 w 4181474"/>
              <a:gd name="connsiteY39" fmla="*/ 2133600 h 4392970"/>
              <a:gd name="connsiteX40" fmla="*/ 3390898 w 4181474"/>
              <a:gd name="connsiteY40" fmla="*/ 2143124 h 4392970"/>
              <a:gd name="connsiteX41" fmla="*/ 3324226 w 4181474"/>
              <a:gd name="connsiteY41" fmla="*/ 2209800 h 4392970"/>
              <a:gd name="connsiteX42" fmla="*/ 3333750 w 4181474"/>
              <a:gd name="connsiteY42" fmla="*/ 2324100 h 4392970"/>
              <a:gd name="connsiteX43" fmla="*/ 3295650 w 4181474"/>
              <a:gd name="connsiteY43" fmla="*/ 2352676 h 4392970"/>
              <a:gd name="connsiteX44" fmla="*/ 3219450 w 4181474"/>
              <a:gd name="connsiteY44" fmla="*/ 2352676 h 4392970"/>
              <a:gd name="connsiteX45" fmla="*/ 3181350 w 4181474"/>
              <a:gd name="connsiteY45" fmla="*/ 2466976 h 4392970"/>
              <a:gd name="connsiteX46" fmla="*/ 3257550 w 4181474"/>
              <a:gd name="connsiteY46" fmla="*/ 2524124 h 4392970"/>
              <a:gd name="connsiteX47" fmla="*/ 3390898 w 4181474"/>
              <a:gd name="connsiteY47" fmla="*/ 2524124 h 4392970"/>
              <a:gd name="connsiteX48" fmla="*/ 3400426 w 4181474"/>
              <a:gd name="connsiteY48" fmla="*/ 2609850 h 4392970"/>
              <a:gd name="connsiteX49" fmla="*/ 3495674 w 4181474"/>
              <a:gd name="connsiteY49" fmla="*/ 2609850 h 4392970"/>
              <a:gd name="connsiteX50" fmla="*/ 3533774 w 4181474"/>
              <a:gd name="connsiteY50" fmla="*/ 2686050 h 4392970"/>
              <a:gd name="connsiteX51" fmla="*/ 3590926 w 4181474"/>
              <a:gd name="connsiteY51" fmla="*/ 2667000 h 4392970"/>
              <a:gd name="connsiteX52" fmla="*/ 3629026 w 4181474"/>
              <a:gd name="connsiteY52" fmla="*/ 2705100 h 4392970"/>
              <a:gd name="connsiteX53" fmla="*/ 3638550 w 4181474"/>
              <a:gd name="connsiteY53" fmla="*/ 2762250 h 4392970"/>
              <a:gd name="connsiteX54" fmla="*/ 3676650 w 4181474"/>
              <a:gd name="connsiteY54" fmla="*/ 2838450 h 4392970"/>
              <a:gd name="connsiteX55" fmla="*/ 3705226 w 4181474"/>
              <a:gd name="connsiteY55" fmla="*/ 2971800 h 4392970"/>
              <a:gd name="connsiteX56" fmla="*/ 3800474 w 4181474"/>
              <a:gd name="connsiteY56" fmla="*/ 2990850 h 4392970"/>
              <a:gd name="connsiteX57" fmla="*/ 3848098 w 4181474"/>
              <a:gd name="connsiteY57" fmla="*/ 3095624 h 4392970"/>
              <a:gd name="connsiteX58" fmla="*/ 3771898 w 4181474"/>
              <a:gd name="connsiteY58" fmla="*/ 3162300 h 4392970"/>
              <a:gd name="connsiteX59" fmla="*/ 3762374 w 4181474"/>
              <a:gd name="connsiteY59" fmla="*/ 3238500 h 4392970"/>
              <a:gd name="connsiteX60" fmla="*/ 3819526 w 4181474"/>
              <a:gd name="connsiteY60" fmla="*/ 3333750 h 4392970"/>
              <a:gd name="connsiteX61" fmla="*/ 3924298 w 4181474"/>
              <a:gd name="connsiteY61" fmla="*/ 3333750 h 4392970"/>
              <a:gd name="connsiteX62" fmla="*/ 3933826 w 4181474"/>
              <a:gd name="connsiteY62" fmla="*/ 3457576 h 4392970"/>
              <a:gd name="connsiteX63" fmla="*/ 4057650 w 4181474"/>
              <a:gd name="connsiteY63" fmla="*/ 3533776 h 4392970"/>
              <a:gd name="connsiteX64" fmla="*/ 4105274 w 4181474"/>
              <a:gd name="connsiteY64" fmla="*/ 3629024 h 4392970"/>
              <a:gd name="connsiteX65" fmla="*/ 4095750 w 4181474"/>
              <a:gd name="connsiteY65" fmla="*/ 3771900 h 4392970"/>
              <a:gd name="connsiteX66" fmla="*/ 4057650 w 4181474"/>
              <a:gd name="connsiteY66" fmla="*/ 3781424 h 4392970"/>
              <a:gd name="connsiteX67" fmla="*/ 4019550 w 4181474"/>
              <a:gd name="connsiteY67" fmla="*/ 3867150 h 4392970"/>
              <a:gd name="connsiteX68" fmla="*/ 4048126 w 4181474"/>
              <a:gd name="connsiteY68" fmla="*/ 3905250 h 4392970"/>
              <a:gd name="connsiteX69" fmla="*/ 4143374 w 4181474"/>
              <a:gd name="connsiteY69" fmla="*/ 4029076 h 4392970"/>
              <a:gd name="connsiteX70" fmla="*/ 3962402 w 4181474"/>
              <a:gd name="connsiteY70" fmla="*/ 4048124 h 4392970"/>
              <a:gd name="connsiteX71" fmla="*/ 4010026 w 4181474"/>
              <a:gd name="connsiteY71" fmla="*/ 4143376 h 4392970"/>
              <a:gd name="connsiteX72" fmla="*/ 4000498 w 4181474"/>
              <a:gd name="connsiteY72" fmla="*/ 4305300 h 4392970"/>
              <a:gd name="connsiteX73" fmla="*/ 3886202 w 4181474"/>
              <a:gd name="connsiteY73" fmla="*/ 4362450 h 4392970"/>
              <a:gd name="connsiteX74" fmla="*/ 3888550 w 4181474"/>
              <a:gd name="connsiteY74" fmla="*/ 4392970 h 4392970"/>
              <a:gd name="connsiteX75" fmla="*/ 2557864 w 4181474"/>
              <a:gd name="connsiteY75" fmla="*/ 4392970 h 4392970"/>
              <a:gd name="connsiteX76" fmla="*/ 2533650 w 4181474"/>
              <a:gd name="connsiteY76" fmla="*/ 4381500 h 4392970"/>
              <a:gd name="connsiteX77" fmla="*/ 2513578 w 4181474"/>
              <a:gd name="connsiteY77" fmla="*/ 4392970 h 4392970"/>
              <a:gd name="connsiteX78" fmla="*/ 2422594 w 4181474"/>
              <a:gd name="connsiteY78" fmla="*/ 4392970 h 4392970"/>
              <a:gd name="connsiteX79" fmla="*/ 2419350 w 4181474"/>
              <a:gd name="connsiteY79" fmla="*/ 4391024 h 4392970"/>
              <a:gd name="connsiteX80" fmla="*/ 2381250 w 4181474"/>
              <a:gd name="connsiteY80" fmla="*/ 4381500 h 4392970"/>
              <a:gd name="connsiteX81" fmla="*/ 2400300 w 4181474"/>
              <a:gd name="connsiteY81" fmla="*/ 4267200 h 4392970"/>
              <a:gd name="connsiteX82" fmla="*/ 2305050 w 4181474"/>
              <a:gd name="connsiteY82" fmla="*/ 4248150 h 4392970"/>
              <a:gd name="connsiteX83" fmla="*/ 2324100 w 4181474"/>
              <a:gd name="connsiteY83" fmla="*/ 4152900 h 4392970"/>
              <a:gd name="connsiteX84" fmla="*/ 2133600 w 4181474"/>
              <a:gd name="connsiteY84" fmla="*/ 4010024 h 4392970"/>
              <a:gd name="connsiteX85" fmla="*/ 2124074 w 4181474"/>
              <a:gd name="connsiteY85" fmla="*/ 3943350 h 4392970"/>
              <a:gd name="connsiteX86" fmla="*/ 2076450 w 4181474"/>
              <a:gd name="connsiteY86" fmla="*/ 3962400 h 4392970"/>
              <a:gd name="connsiteX87" fmla="*/ 2066926 w 4181474"/>
              <a:gd name="connsiteY87" fmla="*/ 4019550 h 4392970"/>
              <a:gd name="connsiteX88" fmla="*/ 1952626 w 4181474"/>
              <a:gd name="connsiteY88" fmla="*/ 4095750 h 4392970"/>
              <a:gd name="connsiteX89" fmla="*/ 1847850 w 4181474"/>
              <a:gd name="connsiteY89" fmla="*/ 4114800 h 4392970"/>
              <a:gd name="connsiteX90" fmla="*/ 1638300 w 4181474"/>
              <a:gd name="connsiteY90" fmla="*/ 4181476 h 4392970"/>
              <a:gd name="connsiteX91" fmla="*/ 1495426 w 4181474"/>
              <a:gd name="connsiteY91" fmla="*/ 4171950 h 4392970"/>
              <a:gd name="connsiteX92" fmla="*/ 1357902 w 4181474"/>
              <a:gd name="connsiteY92" fmla="*/ 4392970 h 4392970"/>
              <a:gd name="connsiteX93" fmla="*/ 351938 w 4181474"/>
              <a:gd name="connsiteY93" fmla="*/ 4392970 h 4392970"/>
              <a:gd name="connsiteX94" fmla="*/ 390526 w 4181474"/>
              <a:gd name="connsiteY94" fmla="*/ 4238624 h 4392970"/>
              <a:gd name="connsiteX95" fmla="*/ 400050 w 4181474"/>
              <a:gd name="connsiteY95" fmla="*/ 4162424 h 4392970"/>
              <a:gd name="connsiteX96" fmla="*/ 504826 w 4181474"/>
              <a:gd name="connsiteY96" fmla="*/ 4095750 h 4392970"/>
              <a:gd name="connsiteX97" fmla="*/ 390526 w 4181474"/>
              <a:gd name="connsiteY97" fmla="*/ 3933824 h 4392970"/>
              <a:gd name="connsiteX98" fmla="*/ 381000 w 4181474"/>
              <a:gd name="connsiteY98" fmla="*/ 3848100 h 4392970"/>
              <a:gd name="connsiteX99" fmla="*/ 333374 w 4181474"/>
              <a:gd name="connsiteY99" fmla="*/ 3724276 h 4392970"/>
              <a:gd name="connsiteX100" fmla="*/ 361950 w 4181474"/>
              <a:gd name="connsiteY100" fmla="*/ 3600450 h 4392970"/>
              <a:gd name="connsiteX101" fmla="*/ 238126 w 4181474"/>
              <a:gd name="connsiteY101" fmla="*/ 3438524 h 4392970"/>
              <a:gd name="connsiteX102" fmla="*/ 200026 w 4181474"/>
              <a:gd name="connsiteY102" fmla="*/ 3457576 h 4392970"/>
              <a:gd name="connsiteX103" fmla="*/ 85726 w 4181474"/>
              <a:gd name="connsiteY103" fmla="*/ 3438524 h 4392970"/>
              <a:gd name="connsiteX104" fmla="*/ 95250 w 4181474"/>
              <a:gd name="connsiteY104" fmla="*/ 3276600 h 4392970"/>
              <a:gd name="connsiteX105" fmla="*/ 85726 w 4181474"/>
              <a:gd name="connsiteY105" fmla="*/ 3190876 h 4392970"/>
              <a:gd name="connsiteX106" fmla="*/ 0 w 4181474"/>
              <a:gd name="connsiteY106" fmla="*/ 3171824 h 4392970"/>
              <a:gd name="connsiteX107" fmla="*/ 0 w 4181474"/>
              <a:gd name="connsiteY107" fmla="*/ 3067050 h 4392970"/>
              <a:gd name="connsiteX108" fmla="*/ 19050 w 4181474"/>
              <a:gd name="connsiteY108" fmla="*/ 2943224 h 4392970"/>
              <a:gd name="connsiteX109" fmla="*/ 114300 w 4181474"/>
              <a:gd name="connsiteY109" fmla="*/ 2809876 h 4392970"/>
              <a:gd name="connsiteX110" fmla="*/ 133350 w 4181474"/>
              <a:gd name="connsiteY110" fmla="*/ 2686050 h 4392970"/>
              <a:gd name="connsiteX111" fmla="*/ 142874 w 4181474"/>
              <a:gd name="connsiteY111" fmla="*/ 2600324 h 4392970"/>
              <a:gd name="connsiteX112" fmla="*/ 276226 w 4181474"/>
              <a:gd name="connsiteY112" fmla="*/ 2533650 h 4392970"/>
              <a:gd name="connsiteX113" fmla="*/ 495300 w 4181474"/>
              <a:gd name="connsiteY113" fmla="*/ 2619376 h 4392970"/>
              <a:gd name="connsiteX114" fmla="*/ 609600 w 4181474"/>
              <a:gd name="connsiteY114" fmla="*/ 2628900 h 4392970"/>
              <a:gd name="connsiteX115" fmla="*/ 676274 w 4181474"/>
              <a:gd name="connsiteY115" fmla="*/ 2705100 h 4392970"/>
              <a:gd name="connsiteX116" fmla="*/ 723900 w 4181474"/>
              <a:gd name="connsiteY116" fmla="*/ 2571750 h 4392970"/>
              <a:gd name="connsiteX117" fmla="*/ 914400 w 4181474"/>
              <a:gd name="connsiteY117" fmla="*/ 2590800 h 4392970"/>
              <a:gd name="connsiteX118" fmla="*/ 971550 w 4181474"/>
              <a:gd name="connsiteY118" fmla="*/ 2533650 h 4392970"/>
              <a:gd name="connsiteX119" fmla="*/ 1000126 w 4181474"/>
              <a:gd name="connsiteY119" fmla="*/ 2562224 h 4392970"/>
              <a:gd name="connsiteX120" fmla="*/ 1104900 w 4181474"/>
              <a:gd name="connsiteY120" fmla="*/ 2524124 h 4392970"/>
              <a:gd name="connsiteX121" fmla="*/ 1133474 w 4181474"/>
              <a:gd name="connsiteY121" fmla="*/ 2571750 h 4392970"/>
              <a:gd name="connsiteX122" fmla="*/ 1247774 w 4181474"/>
              <a:gd name="connsiteY122" fmla="*/ 2552700 h 4392970"/>
              <a:gd name="connsiteX123" fmla="*/ 1276350 w 4181474"/>
              <a:gd name="connsiteY123" fmla="*/ 2533650 h 4392970"/>
              <a:gd name="connsiteX124" fmla="*/ 1371600 w 4181474"/>
              <a:gd name="connsiteY124" fmla="*/ 2524124 h 4392970"/>
              <a:gd name="connsiteX125" fmla="*/ 1438274 w 4181474"/>
              <a:gd name="connsiteY125" fmla="*/ 2476500 h 4392970"/>
              <a:gd name="connsiteX126" fmla="*/ 1485900 w 4181474"/>
              <a:gd name="connsiteY126" fmla="*/ 2476500 h 4392970"/>
              <a:gd name="connsiteX127" fmla="*/ 1533526 w 4181474"/>
              <a:gd name="connsiteY127" fmla="*/ 2524124 h 4392970"/>
              <a:gd name="connsiteX128" fmla="*/ 1571626 w 4181474"/>
              <a:gd name="connsiteY128" fmla="*/ 2514600 h 4392970"/>
              <a:gd name="connsiteX129" fmla="*/ 1571626 w 4181474"/>
              <a:gd name="connsiteY129" fmla="*/ 2352676 h 4392970"/>
              <a:gd name="connsiteX130" fmla="*/ 1657350 w 4181474"/>
              <a:gd name="connsiteY130" fmla="*/ 2333624 h 4392970"/>
              <a:gd name="connsiteX131" fmla="*/ 1657350 w 4181474"/>
              <a:gd name="connsiteY131" fmla="*/ 2181224 h 4392970"/>
              <a:gd name="connsiteX132" fmla="*/ 1590674 w 4181474"/>
              <a:gd name="connsiteY132" fmla="*/ 2076450 h 4392970"/>
              <a:gd name="connsiteX133" fmla="*/ 1485900 w 4181474"/>
              <a:gd name="connsiteY133" fmla="*/ 2019300 h 4392970"/>
              <a:gd name="connsiteX134" fmla="*/ 1533526 w 4181474"/>
              <a:gd name="connsiteY134" fmla="*/ 1971676 h 4392970"/>
              <a:gd name="connsiteX135" fmla="*/ 1495426 w 4181474"/>
              <a:gd name="connsiteY135" fmla="*/ 1924050 h 4392970"/>
              <a:gd name="connsiteX136" fmla="*/ 1390650 w 4181474"/>
              <a:gd name="connsiteY136" fmla="*/ 1895476 h 4392970"/>
              <a:gd name="connsiteX137" fmla="*/ 1438274 w 4181474"/>
              <a:gd name="connsiteY137" fmla="*/ 1847850 h 4392970"/>
              <a:gd name="connsiteX138" fmla="*/ 1438274 w 4181474"/>
              <a:gd name="connsiteY138" fmla="*/ 1771650 h 4392970"/>
              <a:gd name="connsiteX139" fmla="*/ 1343026 w 4181474"/>
              <a:gd name="connsiteY139" fmla="*/ 1781176 h 4392970"/>
              <a:gd name="connsiteX140" fmla="*/ 1381126 w 4181474"/>
              <a:gd name="connsiteY140" fmla="*/ 1543050 h 4392970"/>
              <a:gd name="connsiteX141" fmla="*/ 1466850 w 4181474"/>
              <a:gd name="connsiteY141" fmla="*/ 1504950 h 4392970"/>
              <a:gd name="connsiteX142" fmla="*/ 1422096 w 4181474"/>
              <a:gd name="connsiteY142" fmla="*/ 1434464 h 4392970"/>
              <a:gd name="connsiteX143" fmla="*/ 1436370 w 4181474"/>
              <a:gd name="connsiteY143" fmla="*/ 1432560 h 4392970"/>
              <a:gd name="connsiteX144" fmla="*/ 1504950 w 4181474"/>
              <a:gd name="connsiteY144" fmla="*/ 1295400 h 4392970"/>
              <a:gd name="connsiteX145" fmla="*/ 1504950 w 4181474"/>
              <a:gd name="connsiteY145" fmla="*/ 1203960 h 4392970"/>
              <a:gd name="connsiteX146" fmla="*/ 1482090 w 4181474"/>
              <a:gd name="connsiteY146" fmla="*/ 1135380 h 4392970"/>
              <a:gd name="connsiteX147" fmla="*/ 1558290 w 4181474"/>
              <a:gd name="connsiteY147" fmla="*/ 1104900 h 4392970"/>
              <a:gd name="connsiteX148" fmla="*/ 1733550 w 4181474"/>
              <a:gd name="connsiteY148" fmla="*/ 830580 h 4392970"/>
              <a:gd name="connsiteX149" fmla="*/ 1687830 w 4181474"/>
              <a:gd name="connsiteY149" fmla="*/ 762000 h 4392970"/>
              <a:gd name="connsiteX150" fmla="*/ 1626870 w 4181474"/>
              <a:gd name="connsiteY150" fmla="*/ 739140 h 4392970"/>
              <a:gd name="connsiteX151" fmla="*/ 1558290 w 4181474"/>
              <a:gd name="connsiteY151" fmla="*/ 632460 h 4392970"/>
              <a:gd name="connsiteX152" fmla="*/ 1562906 w 4181474"/>
              <a:gd name="connsiteY152" fmla="*/ 618968 h 4392970"/>
              <a:gd name="connsiteX153" fmla="*/ 1657350 w 4181474"/>
              <a:gd name="connsiteY153" fmla="*/ 632460 h 4392970"/>
              <a:gd name="connsiteX154" fmla="*/ 1718310 w 4181474"/>
              <a:gd name="connsiteY154" fmla="*/ 548640 h 4392970"/>
              <a:gd name="connsiteX155" fmla="*/ 1695450 w 4181474"/>
              <a:gd name="connsiteY155" fmla="*/ 449580 h 4392970"/>
              <a:gd name="connsiteX156" fmla="*/ 1756410 w 4181474"/>
              <a:gd name="connsiteY156" fmla="*/ 441960 h 4392970"/>
              <a:gd name="connsiteX157" fmla="*/ 1824990 w 4181474"/>
              <a:gd name="connsiteY157" fmla="*/ 480060 h 4392970"/>
              <a:gd name="connsiteX158" fmla="*/ 1893570 w 4181474"/>
              <a:gd name="connsiteY158" fmla="*/ 411480 h 4392970"/>
              <a:gd name="connsiteX159" fmla="*/ 2007870 w 4181474"/>
              <a:gd name="connsiteY159" fmla="*/ 434340 h 4392970"/>
              <a:gd name="connsiteX160" fmla="*/ 2099310 w 4181474"/>
              <a:gd name="connsiteY160" fmla="*/ 563880 h 4392970"/>
              <a:gd name="connsiteX161" fmla="*/ 2068830 w 4181474"/>
              <a:gd name="connsiteY161" fmla="*/ 685800 h 4392970"/>
              <a:gd name="connsiteX162" fmla="*/ 2145030 w 4181474"/>
              <a:gd name="connsiteY162" fmla="*/ 685800 h 4392970"/>
              <a:gd name="connsiteX163" fmla="*/ 2259330 w 4181474"/>
              <a:gd name="connsiteY163" fmla="*/ 586740 h 4392970"/>
              <a:gd name="connsiteX164" fmla="*/ 2343150 w 4181474"/>
              <a:gd name="connsiteY164" fmla="*/ 525780 h 4392970"/>
              <a:gd name="connsiteX165" fmla="*/ 2366010 w 4181474"/>
              <a:gd name="connsiteY165" fmla="*/ 365760 h 4392970"/>
              <a:gd name="connsiteX166" fmla="*/ 2465070 w 4181474"/>
              <a:gd name="connsiteY166" fmla="*/ 320040 h 4392970"/>
              <a:gd name="connsiteX167" fmla="*/ 2503170 w 4181474"/>
              <a:gd name="connsiteY167" fmla="*/ 213360 h 4392970"/>
              <a:gd name="connsiteX168" fmla="*/ 2647950 w 4181474"/>
              <a:gd name="connsiteY168" fmla="*/ 53340 h 4392970"/>
              <a:gd name="connsiteX169" fmla="*/ 2754630 w 4181474"/>
              <a:gd name="connsiteY169" fmla="*/ 53340 h 4392970"/>
              <a:gd name="connsiteX170" fmla="*/ 2830830 w 4181474"/>
              <a:gd name="connsiteY170" fmla="*/ 121920 h 4392970"/>
              <a:gd name="connsiteX171" fmla="*/ 2922270 w 4181474"/>
              <a:gd name="connsiteY171" fmla="*/ 30480 h 4392970"/>
              <a:gd name="connsiteX172" fmla="*/ 2967990 w 4181474"/>
              <a:gd name="connsiteY172" fmla="*/ 45720 h 4392970"/>
              <a:gd name="connsiteX173" fmla="*/ 3021330 w 4181474"/>
              <a:gd name="connsiteY173" fmla="*/ 0 h 4392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</a:cxnLst>
            <a:rect l="l" t="t" r="r" b="b"/>
            <a:pathLst>
              <a:path w="4181474" h="4392970">
                <a:moveTo>
                  <a:pt x="3021330" y="0"/>
                </a:moveTo>
                <a:lnTo>
                  <a:pt x="3059430" y="30480"/>
                </a:lnTo>
                <a:lnTo>
                  <a:pt x="3128010" y="7620"/>
                </a:lnTo>
                <a:lnTo>
                  <a:pt x="3173730" y="15240"/>
                </a:lnTo>
                <a:lnTo>
                  <a:pt x="3128010" y="137160"/>
                </a:lnTo>
                <a:lnTo>
                  <a:pt x="3257550" y="114300"/>
                </a:lnTo>
                <a:lnTo>
                  <a:pt x="3310890" y="106680"/>
                </a:lnTo>
                <a:lnTo>
                  <a:pt x="3303270" y="60960"/>
                </a:lnTo>
                <a:lnTo>
                  <a:pt x="3394710" y="15240"/>
                </a:lnTo>
                <a:lnTo>
                  <a:pt x="3409950" y="121920"/>
                </a:lnTo>
                <a:lnTo>
                  <a:pt x="3569970" y="198120"/>
                </a:lnTo>
                <a:lnTo>
                  <a:pt x="3638550" y="152400"/>
                </a:lnTo>
                <a:lnTo>
                  <a:pt x="3714750" y="160020"/>
                </a:lnTo>
                <a:lnTo>
                  <a:pt x="3851910" y="289560"/>
                </a:lnTo>
                <a:lnTo>
                  <a:pt x="3989070" y="281940"/>
                </a:lnTo>
                <a:lnTo>
                  <a:pt x="3975862" y="282674"/>
                </a:lnTo>
                <a:lnTo>
                  <a:pt x="3990974" y="352424"/>
                </a:lnTo>
                <a:lnTo>
                  <a:pt x="4086226" y="381000"/>
                </a:lnTo>
                <a:lnTo>
                  <a:pt x="4095750" y="438150"/>
                </a:lnTo>
                <a:lnTo>
                  <a:pt x="4181474" y="514350"/>
                </a:lnTo>
                <a:lnTo>
                  <a:pt x="4171950" y="647700"/>
                </a:lnTo>
                <a:lnTo>
                  <a:pt x="3952874" y="942976"/>
                </a:lnTo>
                <a:lnTo>
                  <a:pt x="3943350" y="1028700"/>
                </a:lnTo>
                <a:lnTo>
                  <a:pt x="4000498" y="1047750"/>
                </a:lnTo>
                <a:lnTo>
                  <a:pt x="4000498" y="1171576"/>
                </a:lnTo>
                <a:lnTo>
                  <a:pt x="3924298" y="1162050"/>
                </a:lnTo>
                <a:lnTo>
                  <a:pt x="3876674" y="1228724"/>
                </a:lnTo>
                <a:lnTo>
                  <a:pt x="3895726" y="1295400"/>
                </a:lnTo>
                <a:lnTo>
                  <a:pt x="3886202" y="1352550"/>
                </a:lnTo>
                <a:lnTo>
                  <a:pt x="3971926" y="1466850"/>
                </a:lnTo>
                <a:lnTo>
                  <a:pt x="4067174" y="1495424"/>
                </a:lnTo>
                <a:lnTo>
                  <a:pt x="4000498" y="1638300"/>
                </a:lnTo>
                <a:lnTo>
                  <a:pt x="4000498" y="1724024"/>
                </a:lnTo>
                <a:lnTo>
                  <a:pt x="3857626" y="1800224"/>
                </a:lnTo>
                <a:lnTo>
                  <a:pt x="3771898" y="2000250"/>
                </a:lnTo>
                <a:lnTo>
                  <a:pt x="3724274" y="2000250"/>
                </a:lnTo>
                <a:lnTo>
                  <a:pt x="3667126" y="2066924"/>
                </a:lnTo>
                <a:lnTo>
                  <a:pt x="3657602" y="2162176"/>
                </a:lnTo>
                <a:lnTo>
                  <a:pt x="3600450" y="2171700"/>
                </a:lnTo>
                <a:lnTo>
                  <a:pt x="3505202" y="2133600"/>
                </a:lnTo>
                <a:lnTo>
                  <a:pt x="3390898" y="2143124"/>
                </a:lnTo>
                <a:lnTo>
                  <a:pt x="3324226" y="2209800"/>
                </a:lnTo>
                <a:lnTo>
                  <a:pt x="3333750" y="2324100"/>
                </a:lnTo>
                <a:lnTo>
                  <a:pt x="3295650" y="2352676"/>
                </a:lnTo>
                <a:lnTo>
                  <a:pt x="3219450" y="2352676"/>
                </a:lnTo>
                <a:lnTo>
                  <a:pt x="3181350" y="2466976"/>
                </a:lnTo>
                <a:lnTo>
                  <a:pt x="3257550" y="2524124"/>
                </a:lnTo>
                <a:lnTo>
                  <a:pt x="3390898" y="2524124"/>
                </a:lnTo>
                <a:lnTo>
                  <a:pt x="3400426" y="2609850"/>
                </a:lnTo>
                <a:lnTo>
                  <a:pt x="3495674" y="2609850"/>
                </a:lnTo>
                <a:lnTo>
                  <a:pt x="3533774" y="2686050"/>
                </a:lnTo>
                <a:lnTo>
                  <a:pt x="3590926" y="2667000"/>
                </a:lnTo>
                <a:lnTo>
                  <a:pt x="3629026" y="2705100"/>
                </a:lnTo>
                <a:lnTo>
                  <a:pt x="3638550" y="2762250"/>
                </a:lnTo>
                <a:lnTo>
                  <a:pt x="3676650" y="2838450"/>
                </a:lnTo>
                <a:lnTo>
                  <a:pt x="3705226" y="2971800"/>
                </a:lnTo>
                <a:lnTo>
                  <a:pt x="3800474" y="2990850"/>
                </a:lnTo>
                <a:lnTo>
                  <a:pt x="3848098" y="3095624"/>
                </a:lnTo>
                <a:lnTo>
                  <a:pt x="3771898" y="3162300"/>
                </a:lnTo>
                <a:lnTo>
                  <a:pt x="3762374" y="3238500"/>
                </a:lnTo>
                <a:lnTo>
                  <a:pt x="3819526" y="3333750"/>
                </a:lnTo>
                <a:lnTo>
                  <a:pt x="3924298" y="3333750"/>
                </a:lnTo>
                <a:lnTo>
                  <a:pt x="3933826" y="3457576"/>
                </a:lnTo>
                <a:lnTo>
                  <a:pt x="4057650" y="3533776"/>
                </a:lnTo>
                <a:lnTo>
                  <a:pt x="4105274" y="3629024"/>
                </a:lnTo>
                <a:lnTo>
                  <a:pt x="4095750" y="3771900"/>
                </a:lnTo>
                <a:lnTo>
                  <a:pt x="4057650" y="3781424"/>
                </a:lnTo>
                <a:lnTo>
                  <a:pt x="4019550" y="3867150"/>
                </a:lnTo>
                <a:lnTo>
                  <a:pt x="4048126" y="3905250"/>
                </a:lnTo>
                <a:lnTo>
                  <a:pt x="4143374" y="4029076"/>
                </a:lnTo>
                <a:lnTo>
                  <a:pt x="3962402" y="4048124"/>
                </a:lnTo>
                <a:lnTo>
                  <a:pt x="4010026" y="4143376"/>
                </a:lnTo>
                <a:lnTo>
                  <a:pt x="4000498" y="4305300"/>
                </a:lnTo>
                <a:lnTo>
                  <a:pt x="3886202" y="4362450"/>
                </a:lnTo>
                <a:lnTo>
                  <a:pt x="3888550" y="4392970"/>
                </a:lnTo>
                <a:lnTo>
                  <a:pt x="2557864" y="4392970"/>
                </a:lnTo>
                <a:lnTo>
                  <a:pt x="2533650" y="4381500"/>
                </a:lnTo>
                <a:lnTo>
                  <a:pt x="2513578" y="4392970"/>
                </a:lnTo>
                <a:lnTo>
                  <a:pt x="2422594" y="4392970"/>
                </a:lnTo>
                <a:lnTo>
                  <a:pt x="2419350" y="4391024"/>
                </a:lnTo>
                <a:lnTo>
                  <a:pt x="2381250" y="4381500"/>
                </a:lnTo>
                <a:lnTo>
                  <a:pt x="2400300" y="4267200"/>
                </a:lnTo>
                <a:lnTo>
                  <a:pt x="2305050" y="4248150"/>
                </a:lnTo>
                <a:lnTo>
                  <a:pt x="2324100" y="4152900"/>
                </a:lnTo>
                <a:lnTo>
                  <a:pt x="2133600" y="4010024"/>
                </a:lnTo>
                <a:lnTo>
                  <a:pt x="2124074" y="3943350"/>
                </a:lnTo>
                <a:lnTo>
                  <a:pt x="2076450" y="3962400"/>
                </a:lnTo>
                <a:lnTo>
                  <a:pt x="2066926" y="4019550"/>
                </a:lnTo>
                <a:lnTo>
                  <a:pt x="1952626" y="4095750"/>
                </a:lnTo>
                <a:lnTo>
                  <a:pt x="1847850" y="4114800"/>
                </a:lnTo>
                <a:lnTo>
                  <a:pt x="1638300" y="4181476"/>
                </a:lnTo>
                <a:lnTo>
                  <a:pt x="1495426" y="4171950"/>
                </a:lnTo>
                <a:lnTo>
                  <a:pt x="1357902" y="4392970"/>
                </a:lnTo>
                <a:lnTo>
                  <a:pt x="351938" y="4392970"/>
                </a:lnTo>
                <a:lnTo>
                  <a:pt x="390526" y="4238624"/>
                </a:lnTo>
                <a:lnTo>
                  <a:pt x="400050" y="4162424"/>
                </a:lnTo>
                <a:lnTo>
                  <a:pt x="504826" y="4095750"/>
                </a:lnTo>
                <a:lnTo>
                  <a:pt x="390526" y="3933824"/>
                </a:lnTo>
                <a:lnTo>
                  <a:pt x="381000" y="3848100"/>
                </a:lnTo>
                <a:lnTo>
                  <a:pt x="333374" y="3724276"/>
                </a:lnTo>
                <a:lnTo>
                  <a:pt x="361950" y="3600450"/>
                </a:lnTo>
                <a:lnTo>
                  <a:pt x="238126" y="3438524"/>
                </a:lnTo>
                <a:lnTo>
                  <a:pt x="200026" y="3457576"/>
                </a:lnTo>
                <a:lnTo>
                  <a:pt x="85726" y="3438524"/>
                </a:lnTo>
                <a:lnTo>
                  <a:pt x="95250" y="3276600"/>
                </a:lnTo>
                <a:lnTo>
                  <a:pt x="85726" y="3190876"/>
                </a:lnTo>
                <a:lnTo>
                  <a:pt x="0" y="3171824"/>
                </a:lnTo>
                <a:lnTo>
                  <a:pt x="0" y="3067050"/>
                </a:lnTo>
                <a:lnTo>
                  <a:pt x="19050" y="2943224"/>
                </a:lnTo>
                <a:lnTo>
                  <a:pt x="114300" y="2809876"/>
                </a:lnTo>
                <a:lnTo>
                  <a:pt x="133350" y="2686050"/>
                </a:lnTo>
                <a:lnTo>
                  <a:pt x="142874" y="2600324"/>
                </a:lnTo>
                <a:lnTo>
                  <a:pt x="276226" y="2533650"/>
                </a:lnTo>
                <a:lnTo>
                  <a:pt x="495300" y="2619376"/>
                </a:lnTo>
                <a:lnTo>
                  <a:pt x="609600" y="2628900"/>
                </a:lnTo>
                <a:lnTo>
                  <a:pt x="676274" y="2705100"/>
                </a:lnTo>
                <a:lnTo>
                  <a:pt x="723900" y="2571750"/>
                </a:lnTo>
                <a:lnTo>
                  <a:pt x="914400" y="2590800"/>
                </a:lnTo>
                <a:lnTo>
                  <a:pt x="971550" y="2533650"/>
                </a:lnTo>
                <a:lnTo>
                  <a:pt x="1000126" y="2562224"/>
                </a:lnTo>
                <a:lnTo>
                  <a:pt x="1104900" y="2524124"/>
                </a:lnTo>
                <a:lnTo>
                  <a:pt x="1133474" y="2571750"/>
                </a:lnTo>
                <a:lnTo>
                  <a:pt x="1247774" y="2552700"/>
                </a:lnTo>
                <a:lnTo>
                  <a:pt x="1276350" y="2533650"/>
                </a:lnTo>
                <a:lnTo>
                  <a:pt x="1371600" y="2524124"/>
                </a:lnTo>
                <a:lnTo>
                  <a:pt x="1438274" y="2476500"/>
                </a:lnTo>
                <a:lnTo>
                  <a:pt x="1485900" y="2476500"/>
                </a:lnTo>
                <a:lnTo>
                  <a:pt x="1533526" y="2524124"/>
                </a:lnTo>
                <a:lnTo>
                  <a:pt x="1571626" y="2514600"/>
                </a:lnTo>
                <a:lnTo>
                  <a:pt x="1571626" y="2352676"/>
                </a:lnTo>
                <a:lnTo>
                  <a:pt x="1657350" y="2333624"/>
                </a:lnTo>
                <a:lnTo>
                  <a:pt x="1657350" y="2181224"/>
                </a:lnTo>
                <a:lnTo>
                  <a:pt x="1590674" y="2076450"/>
                </a:lnTo>
                <a:lnTo>
                  <a:pt x="1485900" y="2019300"/>
                </a:lnTo>
                <a:lnTo>
                  <a:pt x="1533526" y="1971676"/>
                </a:lnTo>
                <a:lnTo>
                  <a:pt x="1495426" y="1924050"/>
                </a:lnTo>
                <a:lnTo>
                  <a:pt x="1390650" y="1895476"/>
                </a:lnTo>
                <a:lnTo>
                  <a:pt x="1438274" y="1847850"/>
                </a:lnTo>
                <a:lnTo>
                  <a:pt x="1438274" y="1771650"/>
                </a:lnTo>
                <a:lnTo>
                  <a:pt x="1343026" y="1781176"/>
                </a:lnTo>
                <a:lnTo>
                  <a:pt x="1381126" y="1543050"/>
                </a:lnTo>
                <a:lnTo>
                  <a:pt x="1466850" y="1504950"/>
                </a:lnTo>
                <a:lnTo>
                  <a:pt x="1422096" y="1434464"/>
                </a:lnTo>
                <a:lnTo>
                  <a:pt x="1436370" y="1432560"/>
                </a:lnTo>
                <a:lnTo>
                  <a:pt x="1504950" y="1295400"/>
                </a:lnTo>
                <a:lnTo>
                  <a:pt x="1504950" y="1203960"/>
                </a:lnTo>
                <a:lnTo>
                  <a:pt x="1482090" y="1135380"/>
                </a:lnTo>
                <a:lnTo>
                  <a:pt x="1558290" y="1104900"/>
                </a:lnTo>
                <a:lnTo>
                  <a:pt x="1733550" y="830580"/>
                </a:lnTo>
                <a:lnTo>
                  <a:pt x="1687830" y="762000"/>
                </a:lnTo>
                <a:lnTo>
                  <a:pt x="1626870" y="739140"/>
                </a:lnTo>
                <a:lnTo>
                  <a:pt x="1558290" y="632460"/>
                </a:lnTo>
                <a:lnTo>
                  <a:pt x="1562906" y="618968"/>
                </a:lnTo>
                <a:lnTo>
                  <a:pt x="1657350" y="632460"/>
                </a:lnTo>
                <a:lnTo>
                  <a:pt x="1718310" y="548640"/>
                </a:lnTo>
                <a:lnTo>
                  <a:pt x="1695450" y="449580"/>
                </a:lnTo>
                <a:lnTo>
                  <a:pt x="1756410" y="441960"/>
                </a:lnTo>
                <a:lnTo>
                  <a:pt x="1824990" y="480060"/>
                </a:lnTo>
                <a:lnTo>
                  <a:pt x="1893570" y="411480"/>
                </a:lnTo>
                <a:lnTo>
                  <a:pt x="2007870" y="434340"/>
                </a:lnTo>
                <a:lnTo>
                  <a:pt x="2099310" y="563880"/>
                </a:lnTo>
                <a:lnTo>
                  <a:pt x="2068830" y="685800"/>
                </a:lnTo>
                <a:lnTo>
                  <a:pt x="2145030" y="685800"/>
                </a:lnTo>
                <a:lnTo>
                  <a:pt x="2259330" y="586740"/>
                </a:lnTo>
                <a:lnTo>
                  <a:pt x="2343150" y="525780"/>
                </a:lnTo>
                <a:lnTo>
                  <a:pt x="2366010" y="365760"/>
                </a:lnTo>
                <a:lnTo>
                  <a:pt x="2465070" y="320040"/>
                </a:lnTo>
                <a:lnTo>
                  <a:pt x="2503170" y="213360"/>
                </a:lnTo>
                <a:lnTo>
                  <a:pt x="2647950" y="53340"/>
                </a:lnTo>
                <a:lnTo>
                  <a:pt x="2754630" y="53340"/>
                </a:lnTo>
                <a:lnTo>
                  <a:pt x="2830830" y="121920"/>
                </a:lnTo>
                <a:lnTo>
                  <a:pt x="2922270" y="30480"/>
                </a:lnTo>
                <a:lnTo>
                  <a:pt x="2967990" y="45720"/>
                </a:lnTo>
                <a:lnTo>
                  <a:pt x="3021330" y="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24" name="フリーフォーム: 図形 1523">
            <a:extLst>
              <a:ext uri="{FF2B5EF4-FFF2-40B4-BE49-F238E27FC236}">
                <a16:creationId xmlns:a16="http://schemas.microsoft.com/office/drawing/2014/main" id="{6FA7B517-3E26-4566-9D45-B4508387D381}"/>
              </a:ext>
            </a:extLst>
          </p:cNvPr>
          <p:cNvSpPr/>
          <p:nvPr/>
        </p:nvSpPr>
        <p:spPr>
          <a:xfrm>
            <a:off x="979875" y="9344111"/>
            <a:ext cx="1433014" cy="1065570"/>
          </a:xfrm>
          <a:custGeom>
            <a:avLst/>
            <a:gdLst>
              <a:gd name="connsiteX0" fmla="*/ 284466 w 1433014"/>
              <a:gd name="connsiteY0" fmla="*/ 0 h 1065570"/>
              <a:gd name="connsiteX1" fmla="*/ 316216 w 1433014"/>
              <a:gd name="connsiteY1" fmla="*/ 38100 h 1065570"/>
              <a:gd name="connsiteX2" fmla="*/ 405116 w 1433014"/>
              <a:gd name="connsiteY2" fmla="*/ 88900 h 1065570"/>
              <a:gd name="connsiteX3" fmla="*/ 405722 w 1433014"/>
              <a:gd name="connsiteY3" fmla="*/ 112518 h 1065570"/>
              <a:gd name="connsiteX4" fmla="*/ 306056 w 1433014"/>
              <a:gd name="connsiteY4" fmla="*/ 238760 h 1065570"/>
              <a:gd name="connsiteX5" fmla="*/ 351776 w 1433014"/>
              <a:gd name="connsiteY5" fmla="*/ 337820 h 1065570"/>
              <a:gd name="connsiteX6" fmla="*/ 336536 w 1433014"/>
              <a:gd name="connsiteY6" fmla="*/ 459740 h 1065570"/>
              <a:gd name="connsiteX7" fmla="*/ 519416 w 1433014"/>
              <a:gd name="connsiteY7" fmla="*/ 619760 h 1065570"/>
              <a:gd name="connsiteX8" fmla="*/ 534656 w 1433014"/>
              <a:gd name="connsiteY8" fmla="*/ 772160 h 1065570"/>
              <a:gd name="connsiteX9" fmla="*/ 816596 w 1433014"/>
              <a:gd name="connsiteY9" fmla="*/ 810260 h 1065570"/>
              <a:gd name="connsiteX10" fmla="*/ 999476 w 1433014"/>
              <a:gd name="connsiteY10" fmla="*/ 863600 h 1065570"/>
              <a:gd name="connsiteX11" fmla="*/ 1068056 w 1433014"/>
              <a:gd name="connsiteY11" fmla="*/ 901700 h 1065570"/>
              <a:gd name="connsiteX12" fmla="*/ 1121396 w 1433014"/>
              <a:gd name="connsiteY12" fmla="*/ 871220 h 1065570"/>
              <a:gd name="connsiteX13" fmla="*/ 1197596 w 1433014"/>
              <a:gd name="connsiteY13" fmla="*/ 848360 h 1065570"/>
              <a:gd name="connsiteX14" fmla="*/ 1273796 w 1433014"/>
              <a:gd name="connsiteY14" fmla="*/ 886460 h 1065570"/>
              <a:gd name="connsiteX15" fmla="*/ 1280290 w 1433014"/>
              <a:gd name="connsiteY15" fmla="*/ 880456 h 1065570"/>
              <a:gd name="connsiteX16" fmla="*/ 1281416 w 1433014"/>
              <a:gd name="connsiteY16" fmla="*/ 886460 h 1065570"/>
              <a:gd name="connsiteX17" fmla="*/ 1426196 w 1433014"/>
              <a:gd name="connsiteY17" fmla="*/ 1046480 h 1065570"/>
              <a:gd name="connsiteX18" fmla="*/ 1433014 w 1433014"/>
              <a:gd name="connsiteY18" fmla="*/ 1065570 h 1065570"/>
              <a:gd name="connsiteX19" fmla="*/ 0 w 1433014"/>
              <a:gd name="connsiteY19" fmla="*/ 1065570 h 1065570"/>
              <a:gd name="connsiteX20" fmla="*/ 0 w 1433014"/>
              <a:gd name="connsiteY20" fmla="*/ 344808 h 1065570"/>
              <a:gd name="connsiteX21" fmla="*/ 119366 w 1433014"/>
              <a:gd name="connsiteY21" fmla="*/ 374650 h 1065570"/>
              <a:gd name="connsiteX22" fmla="*/ 132066 w 1433014"/>
              <a:gd name="connsiteY22" fmla="*/ 323850 h 1065570"/>
              <a:gd name="connsiteX23" fmla="*/ 5066 w 1433014"/>
              <a:gd name="connsiteY23" fmla="*/ 273050 h 1065570"/>
              <a:gd name="connsiteX24" fmla="*/ 0 w 1433014"/>
              <a:gd name="connsiteY24" fmla="*/ 247720 h 1065570"/>
              <a:gd name="connsiteX25" fmla="*/ 0 w 1433014"/>
              <a:gd name="connsiteY25" fmla="*/ 170458 h 1065570"/>
              <a:gd name="connsiteX26" fmla="*/ 240016 w 1433014"/>
              <a:gd name="connsiteY26" fmla="*/ 44450 h 1065570"/>
              <a:gd name="connsiteX27" fmla="*/ 284466 w 1433014"/>
              <a:gd name="connsiteY27" fmla="*/ 0 h 1065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433014" h="1065570">
                <a:moveTo>
                  <a:pt x="284466" y="0"/>
                </a:moveTo>
                <a:lnTo>
                  <a:pt x="316216" y="38100"/>
                </a:lnTo>
                <a:lnTo>
                  <a:pt x="405116" y="88900"/>
                </a:lnTo>
                <a:lnTo>
                  <a:pt x="405722" y="112518"/>
                </a:lnTo>
                <a:lnTo>
                  <a:pt x="306056" y="238760"/>
                </a:lnTo>
                <a:lnTo>
                  <a:pt x="351776" y="337820"/>
                </a:lnTo>
                <a:lnTo>
                  <a:pt x="336536" y="459740"/>
                </a:lnTo>
                <a:lnTo>
                  <a:pt x="519416" y="619760"/>
                </a:lnTo>
                <a:lnTo>
                  <a:pt x="534656" y="772160"/>
                </a:lnTo>
                <a:lnTo>
                  <a:pt x="816596" y="810260"/>
                </a:lnTo>
                <a:lnTo>
                  <a:pt x="999476" y="863600"/>
                </a:lnTo>
                <a:lnTo>
                  <a:pt x="1068056" y="901700"/>
                </a:lnTo>
                <a:lnTo>
                  <a:pt x="1121396" y="871220"/>
                </a:lnTo>
                <a:lnTo>
                  <a:pt x="1197596" y="848360"/>
                </a:lnTo>
                <a:lnTo>
                  <a:pt x="1273796" y="886460"/>
                </a:lnTo>
                <a:lnTo>
                  <a:pt x="1280290" y="880456"/>
                </a:lnTo>
                <a:lnTo>
                  <a:pt x="1281416" y="886460"/>
                </a:lnTo>
                <a:lnTo>
                  <a:pt x="1426196" y="1046480"/>
                </a:lnTo>
                <a:lnTo>
                  <a:pt x="1433014" y="1065570"/>
                </a:lnTo>
                <a:lnTo>
                  <a:pt x="0" y="1065570"/>
                </a:lnTo>
                <a:lnTo>
                  <a:pt x="0" y="344808"/>
                </a:lnTo>
                <a:lnTo>
                  <a:pt x="119366" y="374650"/>
                </a:lnTo>
                <a:lnTo>
                  <a:pt x="132066" y="323850"/>
                </a:lnTo>
                <a:lnTo>
                  <a:pt x="5066" y="273050"/>
                </a:lnTo>
                <a:lnTo>
                  <a:pt x="0" y="247720"/>
                </a:lnTo>
                <a:lnTo>
                  <a:pt x="0" y="170458"/>
                </a:lnTo>
                <a:lnTo>
                  <a:pt x="240016" y="44450"/>
                </a:lnTo>
                <a:lnTo>
                  <a:pt x="284466" y="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25" name="正方形/長方形 1524">
            <a:extLst>
              <a:ext uri="{FF2B5EF4-FFF2-40B4-BE49-F238E27FC236}">
                <a16:creationId xmlns:a16="http://schemas.microsoft.com/office/drawing/2014/main" id="{35FD7E54-6634-468E-B15A-D5118F800969}"/>
              </a:ext>
            </a:extLst>
          </p:cNvPr>
          <p:cNvSpPr/>
          <p:nvPr/>
        </p:nvSpPr>
        <p:spPr>
          <a:xfrm>
            <a:off x="7692173" y="3760395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新　潟</a:t>
            </a:r>
          </a:p>
        </p:txBody>
      </p:sp>
      <p:sp>
        <p:nvSpPr>
          <p:cNvPr id="1526" name="正方形/長方形 1525">
            <a:extLst>
              <a:ext uri="{FF2B5EF4-FFF2-40B4-BE49-F238E27FC236}">
                <a16:creationId xmlns:a16="http://schemas.microsoft.com/office/drawing/2014/main" id="{936A45EB-1766-4136-B5FC-2F4C6CD682AD}"/>
              </a:ext>
            </a:extLst>
          </p:cNvPr>
          <p:cNvSpPr/>
          <p:nvPr/>
        </p:nvSpPr>
        <p:spPr>
          <a:xfrm>
            <a:off x="5835929" y="8342801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岐　阜</a:t>
            </a:r>
          </a:p>
        </p:txBody>
      </p:sp>
      <p:sp>
        <p:nvSpPr>
          <p:cNvPr id="1527" name="正方形/長方形 1526">
            <a:extLst>
              <a:ext uri="{FF2B5EF4-FFF2-40B4-BE49-F238E27FC236}">
                <a16:creationId xmlns:a16="http://schemas.microsoft.com/office/drawing/2014/main" id="{E44907B5-6819-445C-BF82-69222F649370}"/>
              </a:ext>
            </a:extLst>
          </p:cNvPr>
          <p:cNvSpPr/>
          <p:nvPr/>
        </p:nvSpPr>
        <p:spPr>
          <a:xfrm>
            <a:off x="1023042" y="10108637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京　都</a:t>
            </a:r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9" name="グループ化 738">
            <a:extLst>
              <a:ext uri="{FF2B5EF4-FFF2-40B4-BE49-F238E27FC236}">
                <a16:creationId xmlns:a16="http://schemas.microsoft.com/office/drawing/2014/main" id="{437D4EBB-BEA7-45F7-B2F7-7A113B570C0C}"/>
              </a:ext>
            </a:extLst>
          </p:cNvPr>
          <p:cNvGrpSpPr/>
          <p:nvPr/>
        </p:nvGrpSpPr>
        <p:grpSpPr>
          <a:xfrm>
            <a:off x="1276788" y="6656791"/>
            <a:ext cx="4213860" cy="3589020"/>
            <a:chOff x="28361640" y="26167080"/>
            <a:chExt cx="4213860" cy="3589020"/>
          </a:xfrm>
        </p:grpSpPr>
        <p:grpSp>
          <p:nvGrpSpPr>
            <p:cNvPr id="744" name="グループ化 743">
              <a:extLst>
                <a:ext uri="{FF2B5EF4-FFF2-40B4-BE49-F238E27FC236}">
                  <a16:creationId xmlns:a16="http://schemas.microsoft.com/office/drawing/2014/main" id="{2F7E0B91-E48A-4D12-B9E8-AB197AC24635}"/>
                </a:ext>
              </a:extLst>
            </p:cNvPr>
            <p:cNvGrpSpPr/>
            <p:nvPr/>
          </p:nvGrpSpPr>
          <p:grpSpPr>
            <a:xfrm>
              <a:off x="28361640" y="26167080"/>
              <a:ext cx="4213860" cy="3589020"/>
              <a:chOff x="28361640" y="26167080"/>
              <a:chExt cx="4213860" cy="3589020"/>
            </a:xfrm>
          </p:grpSpPr>
          <p:grpSp>
            <p:nvGrpSpPr>
              <p:cNvPr id="746" name="グループ化 745">
                <a:extLst>
                  <a:ext uri="{FF2B5EF4-FFF2-40B4-BE49-F238E27FC236}">
                    <a16:creationId xmlns:a16="http://schemas.microsoft.com/office/drawing/2014/main" id="{59F5A3EB-DDB8-415B-B7A5-AEBCAA9C47A7}"/>
                  </a:ext>
                </a:extLst>
              </p:cNvPr>
              <p:cNvGrpSpPr/>
              <p:nvPr/>
            </p:nvGrpSpPr>
            <p:grpSpPr>
              <a:xfrm>
                <a:off x="28361640" y="26167080"/>
                <a:ext cx="4213860" cy="3589020"/>
                <a:chOff x="28361640" y="26167080"/>
                <a:chExt cx="4213860" cy="3589020"/>
              </a:xfrm>
            </p:grpSpPr>
            <p:sp>
              <p:nvSpPr>
                <p:cNvPr id="748" name="フリーフォーム: 図形 747">
                  <a:extLst>
                    <a:ext uri="{FF2B5EF4-FFF2-40B4-BE49-F238E27FC236}">
                      <a16:creationId xmlns:a16="http://schemas.microsoft.com/office/drawing/2014/main" id="{9F466188-845A-457D-939E-A8944092FF5F}"/>
                    </a:ext>
                  </a:extLst>
                </p:cNvPr>
                <p:cNvSpPr/>
                <p:nvPr/>
              </p:nvSpPr>
              <p:spPr>
                <a:xfrm>
                  <a:off x="30556200" y="26167080"/>
                  <a:ext cx="526330" cy="433070"/>
                </a:xfrm>
                <a:custGeom>
                  <a:avLst/>
                  <a:gdLst>
                    <a:gd name="connsiteX0" fmla="*/ 266700 w 526330"/>
                    <a:gd name="connsiteY0" fmla="*/ 0 h 433070"/>
                    <a:gd name="connsiteX1" fmla="*/ 270430 w 526330"/>
                    <a:gd name="connsiteY1" fmla="*/ 236 h 433070"/>
                    <a:gd name="connsiteX2" fmla="*/ 342900 w 526330"/>
                    <a:gd name="connsiteY2" fmla="*/ 99060 h 433070"/>
                    <a:gd name="connsiteX3" fmla="*/ 396240 w 526330"/>
                    <a:gd name="connsiteY3" fmla="*/ 144780 h 433070"/>
                    <a:gd name="connsiteX4" fmla="*/ 487680 w 526330"/>
                    <a:gd name="connsiteY4" fmla="*/ 236220 h 433070"/>
                    <a:gd name="connsiteX5" fmla="*/ 525780 w 526330"/>
                    <a:gd name="connsiteY5" fmla="*/ 358140 h 433070"/>
                    <a:gd name="connsiteX6" fmla="*/ 526330 w 526330"/>
                    <a:gd name="connsiteY6" fmla="*/ 360616 h 433070"/>
                    <a:gd name="connsiteX7" fmla="*/ 419100 w 526330"/>
                    <a:gd name="connsiteY7" fmla="*/ 433070 h 433070"/>
                    <a:gd name="connsiteX8" fmla="*/ 228600 w 526330"/>
                    <a:gd name="connsiteY8" fmla="*/ 407670 h 433070"/>
                    <a:gd name="connsiteX9" fmla="*/ 184150 w 526330"/>
                    <a:gd name="connsiteY9" fmla="*/ 363220 h 433070"/>
                    <a:gd name="connsiteX10" fmla="*/ 158750 w 526330"/>
                    <a:gd name="connsiteY10" fmla="*/ 388620 h 433070"/>
                    <a:gd name="connsiteX11" fmla="*/ 44450 w 526330"/>
                    <a:gd name="connsiteY11" fmla="*/ 375920 h 433070"/>
                    <a:gd name="connsiteX12" fmla="*/ 0 w 526330"/>
                    <a:gd name="connsiteY12" fmla="*/ 325120 h 433070"/>
                    <a:gd name="connsiteX13" fmla="*/ 44450 w 526330"/>
                    <a:gd name="connsiteY13" fmla="*/ 261620 h 433070"/>
                    <a:gd name="connsiteX14" fmla="*/ 95250 w 526330"/>
                    <a:gd name="connsiteY14" fmla="*/ 198120 h 433070"/>
                    <a:gd name="connsiteX15" fmla="*/ 31750 w 526330"/>
                    <a:gd name="connsiteY15" fmla="*/ 191770 h 433070"/>
                    <a:gd name="connsiteX16" fmla="*/ 3882 w 526330"/>
                    <a:gd name="connsiteY16" fmla="*/ 162354 h 433070"/>
                    <a:gd name="connsiteX17" fmla="*/ 68580 w 526330"/>
                    <a:gd name="connsiteY17" fmla="*/ 152400 h 433070"/>
                    <a:gd name="connsiteX18" fmla="*/ 266700 w 526330"/>
                    <a:gd name="connsiteY18" fmla="*/ 0 h 433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526330" h="433070">
                      <a:moveTo>
                        <a:pt x="266700" y="0"/>
                      </a:moveTo>
                      <a:lnTo>
                        <a:pt x="270430" y="236"/>
                      </a:lnTo>
                      <a:lnTo>
                        <a:pt x="342900" y="99060"/>
                      </a:lnTo>
                      <a:lnTo>
                        <a:pt x="396240" y="144780"/>
                      </a:lnTo>
                      <a:lnTo>
                        <a:pt x="487680" y="236220"/>
                      </a:lnTo>
                      <a:lnTo>
                        <a:pt x="525780" y="358140"/>
                      </a:lnTo>
                      <a:lnTo>
                        <a:pt x="526330" y="360616"/>
                      </a:lnTo>
                      <a:lnTo>
                        <a:pt x="419100" y="433070"/>
                      </a:lnTo>
                      <a:lnTo>
                        <a:pt x="228600" y="407670"/>
                      </a:lnTo>
                      <a:lnTo>
                        <a:pt x="184150" y="363220"/>
                      </a:lnTo>
                      <a:lnTo>
                        <a:pt x="158750" y="388620"/>
                      </a:lnTo>
                      <a:lnTo>
                        <a:pt x="44450" y="375920"/>
                      </a:lnTo>
                      <a:lnTo>
                        <a:pt x="0" y="325120"/>
                      </a:lnTo>
                      <a:lnTo>
                        <a:pt x="44450" y="261620"/>
                      </a:lnTo>
                      <a:lnTo>
                        <a:pt x="95250" y="198120"/>
                      </a:lnTo>
                      <a:lnTo>
                        <a:pt x="31750" y="191770"/>
                      </a:lnTo>
                      <a:lnTo>
                        <a:pt x="3882" y="162354"/>
                      </a:lnTo>
                      <a:lnTo>
                        <a:pt x="68580" y="152400"/>
                      </a:lnTo>
                      <a:lnTo>
                        <a:pt x="2667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9" name="フリーフォーム: 図形 748">
                  <a:extLst>
                    <a:ext uri="{FF2B5EF4-FFF2-40B4-BE49-F238E27FC236}">
                      <a16:creationId xmlns:a16="http://schemas.microsoft.com/office/drawing/2014/main" id="{46956BC0-9A70-4C02-9253-607B867E3A07}"/>
                    </a:ext>
                  </a:extLst>
                </p:cNvPr>
                <p:cNvSpPr/>
                <p:nvPr/>
              </p:nvSpPr>
              <p:spPr>
                <a:xfrm>
                  <a:off x="31222950" y="26692860"/>
                  <a:ext cx="845216" cy="561340"/>
                </a:xfrm>
                <a:custGeom>
                  <a:avLst/>
                  <a:gdLst>
                    <a:gd name="connsiteX0" fmla="*/ 293370 w 845216"/>
                    <a:gd name="connsiteY0" fmla="*/ 0 h 561340"/>
                    <a:gd name="connsiteX1" fmla="*/ 346710 w 845216"/>
                    <a:gd name="connsiteY1" fmla="*/ 30480 h 561340"/>
                    <a:gd name="connsiteX2" fmla="*/ 430530 w 845216"/>
                    <a:gd name="connsiteY2" fmla="*/ 53340 h 561340"/>
                    <a:gd name="connsiteX3" fmla="*/ 461010 w 845216"/>
                    <a:gd name="connsiteY3" fmla="*/ 7620 h 561340"/>
                    <a:gd name="connsiteX4" fmla="*/ 529590 w 845216"/>
                    <a:gd name="connsiteY4" fmla="*/ 7620 h 561340"/>
                    <a:gd name="connsiteX5" fmla="*/ 659130 w 845216"/>
                    <a:gd name="connsiteY5" fmla="*/ 121920 h 561340"/>
                    <a:gd name="connsiteX6" fmla="*/ 712470 w 845216"/>
                    <a:gd name="connsiteY6" fmla="*/ 198120 h 561340"/>
                    <a:gd name="connsiteX7" fmla="*/ 788670 w 845216"/>
                    <a:gd name="connsiteY7" fmla="*/ 220980 h 561340"/>
                    <a:gd name="connsiteX8" fmla="*/ 842010 w 845216"/>
                    <a:gd name="connsiteY8" fmla="*/ 335280 h 561340"/>
                    <a:gd name="connsiteX9" fmla="*/ 845216 w 845216"/>
                    <a:gd name="connsiteY9" fmla="*/ 334568 h 561340"/>
                    <a:gd name="connsiteX10" fmla="*/ 730250 w 845216"/>
                    <a:gd name="connsiteY10" fmla="*/ 440690 h 561340"/>
                    <a:gd name="connsiteX11" fmla="*/ 609600 w 845216"/>
                    <a:gd name="connsiteY11" fmla="*/ 447040 h 561340"/>
                    <a:gd name="connsiteX12" fmla="*/ 539750 w 845216"/>
                    <a:gd name="connsiteY12" fmla="*/ 510540 h 561340"/>
                    <a:gd name="connsiteX13" fmla="*/ 527050 w 845216"/>
                    <a:gd name="connsiteY13" fmla="*/ 561340 h 561340"/>
                    <a:gd name="connsiteX14" fmla="*/ 476250 w 845216"/>
                    <a:gd name="connsiteY14" fmla="*/ 561340 h 561340"/>
                    <a:gd name="connsiteX15" fmla="*/ 431800 w 845216"/>
                    <a:gd name="connsiteY15" fmla="*/ 504190 h 561340"/>
                    <a:gd name="connsiteX16" fmla="*/ 273050 w 845216"/>
                    <a:gd name="connsiteY16" fmla="*/ 491490 h 561340"/>
                    <a:gd name="connsiteX17" fmla="*/ 196850 w 845216"/>
                    <a:gd name="connsiteY17" fmla="*/ 535940 h 561340"/>
                    <a:gd name="connsiteX18" fmla="*/ 171450 w 845216"/>
                    <a:gd name="connsiteY18" fmla="*/ 459740 h 561340"/>
                    <a:gd name="connsiteX19" fmla="*/ 146050 w 845216"/>
                    <a:gd name="connsiteY19" fmla="*/ 447040 h 561340"/>
                    <a:gd name="connsiteX20" fmla="*/ 127000 w 845216"/>
                    <a:gd name="connsiteY20" fmla="*/ 288290 h 561340"/>
                    <a:gd name="connsiteX21" fmla="*/ 0 w 845216"/>
                    <a:gd name="connsiteY21" fmla="*/ 256540 h 561340"/>
                    <a:gd name="connsiteX22" fmla="*/ 69850 w 845216"/>
                    <a:gd name="connsiteY22" fmla="*/ 205740 h 561340"/>
                    <a:gd name="connsiteX23" fmla="*/ 50800 w 845216"/>
                    <a:gd name="connsiteY23" fmla="*/ 104140 h 561340"/>
                    <a:gd name="connsiteX24" fmla="*/ 184150 w 845216"/>
                    <a:gd name="connsiteY24" fmla="*/ 72390 h 561340"/>
                    <a:gd name="connsiteX25" fmla="*/ 187326 w 845216"/>
                    <a:gd name="connsiteY25" fmla="*/ 63924 h 561340"/>
                    <a:gd name="connsiteX26" fmla="*/ 217170 w 845216"/>
                    <a:gd name="connsiteY26" fmla="*/ 83820 h 561340"/>
                    <a:gd name="connsiteX27" fmla="*/ 293370 w 845216"/>
                    <a:gd name="connsiteY27" fmla="*/ 0 h 561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5216" h="561340">
                      <a:moveTo>
                        <a:pt x="293370" y="0"/>
                      </a:moveTo>
                      <a:lnTo>
                        <a:pt x="346710" y="30480"/>
                      </a:lnTo>
                      <a:lnTo>
                        <a:pt x="430530" y="53340"/>
                      </a:lnTo>
                      <a:lnTo>
                        <a:pt x="461010" y="7620"/>
                      </a:lnTo>
                      <a:lnTo>
                        <a:pt x="529590" y="7620"/>
                      </a:lnTo>
                      <a:lnTo>
                        <a:pt x="659130" y="121920"/>
                      </a:lnTo>
                      <a:lnTo>
                        <a:pt x="712470" y="198120"/>
                      </a:lnTo>
                      <a:lnTo>
                        <a:pt x="788670" y="220980"/>
                      </a:lnTo>
                      <a:lnTo>
                        <a:pt x="842010" y="335280"/>
                      </a:lnTo>
                      <a:lnTo>
                        <a:pt x="845216" y="334568"/>
                      </a:lnTo>
                      <a:lnTo>
                        <a:pt x="730250" y="440690"/>
                      </a:lnTo>
                      <a:lnTo>
                        <a:pt x="609600" y="447040"/>
                      </a:lnTo>
                      <a:lnTo>
                        <a:pt x="539750" y="510540"/>
                      </a:lnTo>
                      <a:lnTo>
                        <a:pt x="527050" y="561340"/>
                      </a:lnTo>
                      <a:lnTo>
                        <a:pt x="476250" y="561340"/>
                      </a:lnTo>
                      <a:lnTo>
                        <a:pt x="431800" y="504190"/>
                      </a:lnTo>
                      <a:lnTo>
                        <a:pt x="273050" y="491490"/>
                      </a:lnTo>
                      <a:lnTo>
                        <a:pt x="196850" y="535940"/>
                      </a:lnTo>
                      <a:lnTo>
                        <a:pt x="171450" y="459740"/>
                      </a:lnTo>
                      <a:lnTo>
                        <a:pt x="146050" y="447040"/>
                      </a:lnTo>
                      <a:lnTo>
                        <a:pt x="127000" y="288290"/>
                      </a:lnTo>
                      <a:lnTo>
                        <a:pt x="0" y="256540"/>
                      </a:lnTo>
                      <a:lnTo>
                        <a:pt x="69850" y="205740"/>
                      </a:lnTo>
                      <a:lnTo>
                        <a:pt x="50800" y="104140"/>
                      </a:lnTo>
                      <a:lnTo>
                        <a:pt x="184150" y="72390"/>
                      </a:lnTo>
                      <a:lnTo>
                        <a:pt x="187326" y="63924"/>
                      </a:lnTo>
                      <a:lnTo>
                        <a:pt x="217170" y="83820"/>
                      </a:lnTo>
                      <a:lnTo>
                        <a:pt x="29337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0" name="フリーフォーム: 図形 749">
                  <a:extLst>
                    <a:ext uri="{FF2B5EF4-FFF2-40B4-BE49-F238E27FC236}">
                      <a16:creationId xmlns:a16="http://schemas.microsoft.com/office/drawing/2014/main" id="{0746F50F-7905-46F4-A32C-C21E38E8438D}"/>
                    </a:ext>
                  </a:extLst>
                </p:cNvPr>
                <p:cNvSpPr/>
                <p:nvPr/>
              </p:nvSpPr>
              <p:spPr>
                <a:xfrm>
                  <a:off x="29923740" y="27165300"/>
                  <a:ext cx="588010" cy="613428"/>
                </a:xfrm>
                <a:custGeom>
                  <a:avLst/>
                  <a:gdLst>
                    <a:gd name="connsiteX0" fmla="*/ 289560 w 588010"/>
                    <a:gd name="connsiteY0" fmla="*/ 0 h 613428"/>
                    <a:gd name="connsiteX1" fmla="*/ 365760 w 588010"/>
                    <a:gd name="connsiteY1" fmla="*/ 9524 h 613428"/>
                    <a:gd name="connsiteX2" fmla="*/ 384810 w 588010"/>
                    <a:gd name="connsiteY2" fmla="*/ 95250 h 613428"/>
                    <a:gd name="connsiteX3" fmla="*/ 524510 w 588010"/>
                    <a:gd name="connsiteY3" fmla="*/ 123824 h 613428"/>
                    <a:gd name="connsiteX4" fmla="*/ 537210 w 588010"/>
                    <a:gd name="connsiteY4" fmla="*/ 155576 h 613428"/>
                    <a:gd name="connsiteX5" fmla="*/ 588010 w 588010"/>
                    <a:gd name="connsiteY5" fmla="*/ 161924 h 613428"/>
                    <a:gd name="connsiteX6" fmla="*/ 486410 w 588010"/>
                    <a:gd name="connsiteY6" fmla="*/ 311150 h 613428"/>
                    <a:gd name="connsiteX7" fmla="*/ 530860 w 588010"/>
                    <a:gd name="connsiteY7" fmla="*/ 365124 h 613428"/>
                    <a:gd name="connsiteX8" fmla="*/ 521336 w 588010"/>
                    <a:gd name="connsiteY8" fmla="*/ 406400 h 613428"/>
                    <a:gd name="connsiteX9" fmla="*/ 476884 w 588010"/>
                    <a:gd name="connsiteY9" fmla="*/ 444500 h 613428"/>
                    <a:gd name="connsiteX10" fmla="*/ 413384 w 588010"/>
                    <a:gd name="connsiteY10" fmla="*/ 438150 h 613428"/>
                    <a:gd name="connsiteX11" fmla="*/ 362584 w 588010"/>
                    <a:gd name="connsiteY11" fmla="*/ 384176 h 613428"/>
                    <a:gd name="connsiteX12" fmla="*/ 337184 w 588010"/>
                    <a:gd name="connsiteY12" fmla="*/ 409576 h 613428"/>
                    <a:gd name="connsiteX13" fmla="*/ 283210 w 588010"/>
                    <a:gd name="connsiteY13" fmla="*/ 400050 h 613428"/>
                    <a:gd name="connsiteX14" fmla="*/ 273684 w 588010"/>
                    <a:gd name="connsiteY14" fmla="*/ 482600 h 613428"/>
                    <a:gd name="connsiteX15" fmla="*/ 184784 w 588010"/>
                    <a:gd name="connsiteY15" fmla="*/ 485776 h 613428"/>
                    <a:gd name="connsiteX16" fmla="*/ 181610 w 588010"/>
                    <a:gd name="connsiteY16" fmla="*/ 561976 h 613428"/>
                    <a:gd name="connsiteX17" fmla="*/ 216536 w 588010"/>
                    <a:gd name="connsiteY17" fmla="*/ 603250 h 613428"/>
                    <a:gd name="connsiteX18" fmla="*/ 163300 w 588010"/>
                    <a:gd name="connsiteY18" fmla="*/ 613428 h 613428"/>
                    <a:gd name="connsiteX19" fmla="*/ 114300 w 588010"/>
                    <a:gd name="connsiteY19" fmla="*/ 556260 h 613428"/>
                    <a:gd name="connsiteX20" fmla="*/ 129540 w 588010"/>
                    <a:gd name="connsiteY20" fmla="*/ 373380 h 613428"/>
                    <a:gd name="connsiteX21" fmla="*/ 7620 w 588010"/>
                    <a:gd name="connsiteY21" fmla="*/ 236220 h 613428"/>
                    <a:gd name="connsiteX22" fmla="*/ 0 w 588010"/>
                    <a:gd name="connsiteY22" fmla="*/ 121920 h 613428"/>
                    <a:gd name="connsiteX23" fmla="*/ 854 w 588010"/>
                    <a:gd name="connsiteY23" fmla="*/ 121386 h 613428"/>
                    <a:gd name="connsiteX24" fmla="*/ 60960 w 588010"/>
                    <a:gd name="connsiteY24" fmla="*/ 174624 h 613428"/>
                    <a:gd name="connsiteX25" fmla="*/ 124460 w 588010"/>
                    <a:gd name="connsiteY25" fmla="*/ 180976 h 613428"/>
                    <a:gd name="connsiteX26" fmla="*/ 143510 w 588010"/>
                    <a:gd name="connsiteY26" fmla="*/ 104776 h 613428"/>
                    <a:gd name="connsiteX27" fmla="*/ 187960 w 588010"/>
                    <a:gd name="connsiteY27" fmla="*/ 88900 h 613428"/>
                    <a:gd name="connsiteX28" fmla="*/ 226060 w 588010"/>
                    <a:gd name="connsiteY28" fmla="*/ 133350 h 613428"/>
                    <a:gd name="connsiteX29" fmla="*/ 289560 w 588010"/>
                    <a:gd name="connsiteY29" fmla="*/ 92076 h 613428"/>
                    <a:gd name="connsiteX30" fmla="*/ 289560 w 588010"/>
                    <a:gd name="connsiteY30" fmla="*/ 0 h 6134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588010" h="613428">
                      <a:moveTo>
                        <a:pt x="289560" y="0"/>
                      </a:moveTo>
                      <a:lnTo>
                        <a:pt x="365760" y="9524"/>
                      </a:lnTo>
                      <a:lnTo>
                        <a:pt x="384810" y="95250"/>
                      </a:lnTo>
                      <a:lnTo>
                        <a:pt x="524510" y="123824"/>
                      </a:lnTo>
                      <a:lnTo>
                        <a:pt x="537210" y="155576"/>
                      </a:lnTo>
                      <a:lnTo>
                        <a:pt x="588010" y="161924"/>
                      </a:lnTo>
                      <a:lnTo>
                        <a:pt x="486410" y="311150"/>
                      </a:lnTo>
                      <a:lnTo>
                        <a:pt x="530860" y="365124"/>
                      </a:lnTo>
                      <a:lnTo>
                        <a:pt x="521336" y="406400"/>
                      </a:lnTo>
                      <a:lnTo>
                        <a:pt x="476884" y="444500"/>
                      </a:lnTo>
                      <a:lnTo>
                        <a:pt x="413384" y="438150"/>
                      </a:lnTo>
                      <a:lnTo>
                        <a:pt x="362584" y="384176"/>
                      </a:lnTo>
                      <a:lnTo>
                        <a:pt x="337184" y="409576"/>
                      </a:lnTo>
                      <a:lnTo>
                        <a:pt x="283210" y="400050"/>
                      </a:lnTo>
                      <a:lnTo>
                        <a:pt x="273684" y="482600"/>
                      </a:lnTo>
                      <a:lnTo>
                        <a:pt x="184784" y="485776"/>
                      </a:lnTo>
                      <a:lnTo>
                        <a:pt x="181610" y="561976"/>
                      </a:lnTo>
                      <a:lnTo>
                        <a:pt x="216536" y="603250"/>
                      </a:lnTo>
                      <a:lnTo>
                        <a:pt x="163300" y="613428"/>
                      </a:lnTo>
                      <a:lnTo>
                        <a:pt x="114300" y="556260"/>
                      </a:lnTo>
                      <a:lnTo>
                        <a:pt x="129540" y="373380"/>
                      </a:lnTo>
                      <a:lnTo>
                        <a:pt x="7620" y="236220"/>
                      </a:lnTo>
                      <a:lnTo>
                        <a:pt x="0" y="121920"/>
                      </a:lnTo>
                      <a:lnTo>
                        <a:pt x="854" y="121386"/>
                      </a:lnTo>
                      <a:lnTo>
                        <a:pt x="60960" y="174624"/>
                      </a:lnTo>
                      <a:lnTo>
                        <a:pt x="124460" y="180976"/>
                      </a:lnTo>
                      <a:lnTo>
                        <a:pt x="143510" y="104776"/>
                      </a:lnTo>
                      <a:lnTo>
                        <a:pt x="187960" y="88900"/>
                      </a:lnTo>
                      <a:lnTo>
                        <a:pt x="226060" y="133350"/>
                      </a:lnTo>
                      <a:lnTo>
                        <a:pt x="289560" y="92076"/>
                      </a:lnTo>
                      <a:lnTo>
                        <a:pt x="28956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1" name="フリーフォーム: 図形 750">
                  <a:extLst>
                    <a:ext uri="{FF2B5EF4-FFF2-40B4-BE49-F238E27FC236}">
                      <a16:creationId xmlns:a16="http://schemas.microsoft.com/office/drawing/2014/main" id="{B0B99FB3-1026-4034-9B37-744A42B711D3}"/>
                    </a:ext>
                  </a:extLst>
                </p:cNvPr>
                <p:cNvSpPr/>
                <p:nvPr/>
              </p:nvSpPr>
              <p:spPr>
                <a:xfrm>
                  <a:off x="30826076" y="27479624"/>
                  <a:ext cx="603248" cy="631504"/>
                </a:xfrm>
                <a:custGeom>
                  <a:avLst/>
                  <a:gdLst>
                    <a:gd name="connsiteX0" fmla="*/ 469900 w 603248"/>
                    <a:gd name="connsiteY0" fmla="*/ 0 h 631504"/>
                    <a:gd name="connsiteX1" fmla="*/ 603248 w 603248"/>
                    <a:gd name="connsiteY1" fmla="*/ 111126 h 631504"/>
                    <a:gd name="connsiteX2" fmla="*/ 552448 w 603248"/>
                    <a:gd name="connsiteY2" fmla="*/ 152400 h 631504"/>
                    <a:gd name="connsiteX3" fmla="*/ 561974 w 603248"/>
                    <a:gd name="connsiteY3" fmla="*/ 269876 h 631504"/>
                    <a:gd name="connsiteX4" fmla="*/ 542924 w 603248"/>
                    <a:gd name="connsiteY4" fmla="*/ 349252 h 631504"/>
                    <a:gd name="connsiteX5" fmla="*/ 542924 w 603248"/>
                    <a:gd name="connsiteY5" fmla="*/ 463552 h 631504"/>
                    <a:gd name="connsiteX6" fmla="*/ 523874 w 603248"/>
                    <a:gd name="connsiteY6" fmla="*/ 504826 h 631504"/>
                    <a:gd name="connsiteX7" fmla="*/ 546100 w 603248"/>
                    <a:gd name="connsiteY7" fmla="*/ 546100 h 631504"/>
                    <a:gd name="connsiteX8" fmla="*/ 497298 w 603248"/>
                    <a:gd name="connsiteY8" fmla="*/ 631504 h 631504"/>
                    <a:gd name="connsiteX9" fmla="*/ 368300 w 603248"/>
                    <a:gd name="connsiteY9" fmla="*/ 581026 h 631504"/>
                    <a:gd name="connsiteX10" fmla="*/ 311572 w 603248"/>
                    <a:gd name="connsiteY10" fmla="*/ 609388 h 631504"/>
                    <a:gd name="connsiteX11" fmla="*/ 279400 w 603248"/>
                    <a:gd name="connsiteY11" fmla="*/ 536576 h 631504"/>
                    <a:gd name="connsiteX12" fmla="*/ 292100 w 603248"/>
                    <a:gd name="connsiteY12" fmla="*/ 479426 h 631504"/>
                    <a:gd name="connsiteX13" fmla="*/ 203200 w 603248"/>
                    <a:gd name="connsiteY13" fmla="*/ 473076 h 631504"/>
                    <a:gd name="connsiteX14" fmla="*/ 171448 w 603248"/>
                    <a:gd name="connsiteY14" fmla="*/ 488952 h 631504"/>
                    <a:gd name="connsiteX15" fmla="*/ 133348 w 603248"/>
                    <a:gd name="connsiteY15" fmla="*/ 450852 h 631504"/>
                    <a:gd name="connsiteX16" fmla="*/ 88900 w 603248"/>
                    <a:gd name="connsiteY16" fmla="*/ 482600 h 631504"/>
                    <a:gd name="connsiteX17" fmla="*/ 3174 w 603248"/>
                    <a:gd name="connsiteY17" fmla="*/ 482600 h 631504"/>
                    <a:gd name="connsiteX18" fmla="*/ 0 w 603248"/>
                    <a:gd name="connsiteY18" fmla="*/ 419100 h 631504"/>
                    <a:gd name="connsiteX19" fmla="*/ 66674 w 603248"/>
                    <a:gd name="connsiteY19" fmla="*/ 307976 h 631504"/>
                    <a:gd name="connsiteX20" fmla="*/ 117474 w 603248"/>
                    <a:gd name="connsiteY20" fmla="*/ 307976 h 631504"/>
                    <a:gd name="connsiteX21" fmla="*/ 161924 w 603248"/>
                    <a:gd name="connsiteY21" fmla="*/ 244476 h 631504"/>
                    <a:gd name="connsiteX22" fmla="*/ 171448 w 603248"/>
                    <a:gd name="connsiteY22" fmla="*/ 203200 h 631504"/>
                    <a:gd name="connsiteX23" fmla="*/ 187324 w 603248"/>
                    <a:gd name="connsiteY23" fmla="*/ 168276 h 631504"/>
                    <a:gd name="connsiteX24" fmla="*/ 171448 w 603248"/>
                    <a:gd name="connsiteY24" fmla="*/ 114300 h 631504"/>
                    <a:gd name="connsiteX25" fmla="*/ 222248 w 603248"/>
                    <a:gd name="connsiteY25" fmla="*/ 107952 h 631504"/>
                    <a:gd name="connsiteX26" fmla="*/ 241300 w 603248"/>
                    <a:gd name="connsiteY26" fmla="*/ 73026 h 631504"/>
                    <a:gd name="connsiteX27" fmla="*/ 327024 w 603248"/>
                    <a:gd name="connsiteY27" fmla="*/ 3176 h 631504"/>
                    <a:gd name="connsiteX28" fmla="*/ 469900 w 603248"/>
                    <a:gd name="connsiteY28" fmla="*/ 0 h 631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603248" h="631504">
                      <a:moveTo>
                        <a:pt x="469900" y="0"/>
                      </a:moveTo>
                      <a:lnTo>
                        <a:pt x="603248" y="111126"/>
                      </a:lnTo>
                      <a:lnTo>
                        <a:pt x="552448" y="152400"/>
                      </a:lnTo>
                      <a:lnTo>
                        <a:pt x="561974" y="269876"/>
                      </a:lnTo>
                      <a:lnTo>
                        <a:pt x="542924" y="349252"/>
                      </a:lnTo>
                      <a:lnTo>
                        <a:pt x="542924" y="463552"/>
                      </a:lnTo>
                      <a:lnTo>
                        <a:pt x="523874" y="504826"/>
                      </a:lnTo>
                      <a:lnTo>
                        <a:pt x="546100" y="546100"/>
                      </a:lnTo>
                      <a:lnTo>
                        <a:pt x="497298" y="631504"/>
                      </a:lnTo>
                      <a:lnTo>
                        <a:pt x="368300" y="581026"/>
                      </a:lnTo>
                      <a:lnTo>
                        <a:pt x="311572" y="609388"/>
                      </a:lnTo>
                      <a:lnTo>
                        <a:pt x="279400" y="536576"/>
                      </a:lnTo>
                      <a:lnTo>
                        <a:pt x="292100" y="479426"/>
                      </a:lnTo>
                      <a:lnTo>
                        <a:pt x="203200" y="473076"/>
                      </a:lnTo>
                      <a:lnTo>
                        <a:pt x="171448" y="488952"/>
                      </a:lnTo>
                      <a:lnTo>
                        <a:pt x="133348" y="450852"/>
                      </a:lnTo>
                      <a:lnTo>
                        <a:pt x="88900" y="482600"/>
                      </a:lnTo>
                      <a:lnTo>
                        <a:pt x="3174" y="482600"/>
                      </a:lnTo>
                      <a:lnTo>
                        <a:pt x="0" y="419100"/>
                      </a:lnTo>
                      <a:lnTo>
                        <a:pt x="66674" y="307976"/>
                      </a:lnTo>
                      <a:lnTo>
                        <a:pt x="117474" y="307976"/>
                      </a:lnTo>
                      <a:lnTo>
                        <a:pt x="161924" y="244476"/>
                      </a:lnTo>
                      <a:lnTo>
                        <a:pt x="171448" y="203200"/>
                      </a:lnTo>
                      <a:lnTo>
                        <a:pt x="187324" y="168276"/>
                      </a:lnTo>
                      <a:lnTo>
                        <a:pt x="171448" y="114300"/>
                      </a:lnTo>
                      <a:lnTo>
                        <a:pt x="222248" y="107952"/>
                      </a:lnTo>
                      <a:lnTo>
                        <a:pt x="241300" y="73026"/>
                      </a:lnTo>
                      <a:lnTo>
                        <a:pt x="327024" y="3176"/>
                      </a:lnTo>
                      <a:lnTo>
                        <a:pt x="4699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2" name="フリーフォーム: 図形 751">
                  <a:extLst>
                    <a:ext uri="{FF2B5EF4-FFF2-40B4-BE49-F238E27FC236}">
                      <a16:creationId xmlns:a16="http://schemas.microsoft.com/office/drawing/2014/main" id="{39C14608-7A54-486A-925B-D3AD49AF3232}"/>
                    </a:ext>
                  </a:extLst>
                </p:cNvPr>
                <p:cNvSpPr/>
                <p:nvPr/>
              </p:nvSpPr>
              <p:spPr>
                <a:xfrm>
                  <a:off x="28361640" y="28948380"/>
                  <a:ext cx="560138" cy="413504"/>
                </a:xfrm>
                <a:custGeom>
                  <a:avLst/>
                  <a:gdLst>
                    <a:gd name="connsiteX0" fmla="*/ 114300 w 560138"/>
                    <a:gd name="connsiteY0" fmla="*/ 0 h 413504"/>
                    <a:gd name="connsiteX1" fmla="*/ 144780 w 560138"/>
                    <a:gd name="connsiteY1" fmla="*/ 121920 h 413504"/>
                    <a:gd name="connsiteX2" fmla="*/ 220980 w 560138"/>
                    <a:gd name="connsiteY2" fmla="*/ 91440 h 413504"/>
                    <a:gd name="connsiteX3" fmla="*/ 220980 w 560138"/>
                    <a:gd name="connsiteY3" fmla="*/ 198120 h 413504"/>
                    <a:gd name="connsiteX4" fmla="*/ 220980 w 560138"/>
                    <a:gd name="connsiteY4" fmla="*/ 228600 h 413504"/>
                    <a:gd name="connsiteX5" fmla="*/ 404404 w 560138"/>
                    <a:gd name="connsiteY5" fmla="*/ 228600 h 413504"/>
                    <a:gd name="connsiteX6" fmla="*/ 461010 w 560138"/>
                    <a:gd name="connsiteY6" fmla="*/ 179070 h 413504"/>
                    <a:gd name="connsiteX7" fmla="*/ 506396 w 560138"/>
                    <a:gd name="connsiteY7" fmla="*/ 163942 h 413504"/>
                    <a:gd name="connsiteX8" fmla="*/ 560138 w 560138"/>
                    <a:gd name="connsiteY8" fmla="*/ 228218 h 413504"/>
                    <a:gd name="connsiteX9" fmla="*/ 542648 w 560138"/>
                    <a:gd name="connsiteY9" fmla="*/ 251090 h 413504"/>
                    <a:gd name="connsiteX10" fmla="*/ 548640 w 560138"/>
                    <a:gd name="connsiteY10" fmla="*/ 259080 h 413504"/>
                    <a:gd name="connsiteX11" fmla="*/ 552784 w 560138"/>
                    <a:gd name="connsiteY11" fmla="*/ 260588 h 413504"/>
                    <a:gd name="connsiteX12" fmla="*/ 480060 w 560138"/>
                    <a:gd name="connsiteY12" fmla="*/ 328296 h 413504"/>
                    <a:gd name="connsiteX13" fmla="*/ 305436 w 560138"/>
                    <a:gd name="connsiteY13" fmla="*/ 366396 h 413504"/>
                    <a:gd name="connsiteX14" fmla="*/ 235584 w 560138"/>
                    <a:gd name="connsiteY14" fmla="*/ 398144 h 413504"/>
                    <a:gd name="connsiteX15" fmla="*/ 178436 w 560138"/>
                    <a:gd name="connsiteY15" fmla="*/ 379096 h 413504"/>
                    <a:gd name="connsiteX16" fmla="*/ 85044 w 560138"/>
                    <a:gd name="connsiteY16" fmla="*/ 413504 h 413504"/>
                    <a:gd name="connsiteX17" fmla="*/ 30480 w 560138"/>
                    <a:gd name="connsiteY17" fmla="*/ 365760 h 413504"/>
                    <a:gd name="connsiteX18" fmla="*/ 45720 w 560138"/>
                    <a:gd name="connsiteY18" fmla="*/ 243840 h 413504"/>
                    <a:gd name="connsiteX19" fmla="*/ 0 w 560138"/>
                    <a:gd name="connsiteY19" fmla="*/ 144780 h 413504"/>
                    <a:gd name="connsiteX20" fmla="*/ 114300 w 560138"/>
                    <a:gd name="connsiteY20" fmla="*/ 0 h 413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60138" h="413504">
                      <a:moveTo>
                        <a:pt x="114300" y="0"/>
                      </a:moveTo>
                      <a:lnTo>
                        <a:pt x="144780" y="121920"/>
                      </a:lnTo>
                      <a:lnTo>
                        <a:pt x="220980" y="91440"/>
                      </a:lnTo>
                      <a:lnTo>
                        <a:pt x="220980" y="198120"/>
                      </a:lnTo>
                      <a:lnTo>
                        <a:pt x="220980" y="228600"/>
                      </a:lnTo>
                      <a:lnTo>
                        <a:pt x="404404" y="228600"/>
                      </a:lnTo>
                      <a:lnTo>
                        <a:pt x="461010" y="179070"/>
                      </a:lnTo>
                      <a:lnTo>
                        <a:pt x="506396" y="163942"/>
                      </a:lnTo>
                      <a:lnTo>
                        <a:pt x="560138" y="228218"/>
                      </a:lnTo>
                      <a:lnTo>
                        <a:pt x="542648" y="251090"/>
                      </a:lnTo>
                      <a:lnTo>
                        <a:pt x="548640" y="259080"/>
                      </a:lnTo>
                      <a:lnTo>
                        <a:pt x="552784" y="260588"/>
                      </a:lnTo>
                      <a:lnTo>
                        <a:pt x="480060" y="328296"/>
                      </a:lnTo>
                      <a:lnTo>
                        <a:pt x="305436" y="366396"/>
                      </a:lnTo>
                      <a:lnTo>
                        <a:pt x="235584" y="398144"/>
                      </a:lnTo>
                      <a:lnTo>
                        <a:pt x="178436" y="379096"/>
                      </a:lnTo>
                      <a:lnTo>
                        <a:pt x="85044" y="413504"/>
                      </a:lnTo>
                      <a:lnTo>
                        <a:pt x="30480" y="365760"/>
                      </a:lnTo>
                      <a:lnTo>
                        <a:pt x="45720" y="243840"/>
                      </a:lnTo>
                      <a:lnTo>
                        <a:pt x="0" y="144780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3" name="フリーフォーム: 図形 752">
                  <a:extLst>
                    <a:ext uri="{FF2B5EF4-FFF2-40B4-BE49-F238E27FC236}">
                      <a16:creationId xmlns:a16="http://schemas.microsoft.com/office/drawing/2014/main" id="{345E8577-623D-4EF9-B514-40A501BC9E9C}"/>
                    </a:ext>
                  </a:extLst>
                </p:cNvPr>
                <p:cNvSpPr/>
                <p:nvPr/>
              </p:nvSpPr>
              <p:spPr>
                <a:xfrm>
                  <a:off x="28797250" y="28898942"/>
                  <a:ext cx="822326" cy="715306"/>
                </a:xfrm>
                <a:custGeom>
                  <a:avLst/>
                  <a:gdLst>
                    <a:gd name="connsiteX0" fmla="*/ 682968 w 822326"/>
                    <a:gd name="connsiteY0" fmla="*/ 0 h 715306"/>
                    <a:gd name="connsiteX1" fmla="*/ 790574 w 822326"/>
                    <a:gd name="connsiteY1" fmla="*/ 142784 h 715306"/>
                    <a:gd name="connsiteX2" fmla="*/ 755650 w 822326"/>
                    <a:gd name="connsiteY2" fmla="*/ 228510 h 715306"/>
                    <a:gd name="connsiteX3" fmla="*/ 774700 w 822326"/>
                    <a:gd name="connsiteY3" fmla="*/ 250734 h 715306"/>
                    <a:gd name="connsiteX4" fmla="*/ 768350 w 822326"/>
                    <a:gd name="connsiteY4" fmla="*/ 342810 h 715306"/>
                    <a:gd name="connsiteX5" fmla="*/ 730250 w 822326"/>
                    <a:gd name="connsiteY5" fmla="*/ 349158 h 715306"/>
                    <a:gd name="connsiteX6" fmla="*/ 660400 w 822326"/>
                    <a:gd name="connsiteY6" fmla="*/ 307884 h 715306"/>
                    <a:gd name="connsiteX7" fmla="*/ 631826 w 822326"/>
                    <a:gd name="connsiteY7" fmla="*/ 323758 h 715306"/>
                    <a:gd name="connsiteX8" fmla="*/ 698500 w 822326"/>
                    <a:gd name="connsiteY8" fmla="*/ 409484 h 715306"/>
                    <a:gd name="connsiteX9" fmla="*/ 692150 w 822326"/>
                    <a:gd name="connsiteY9" fmla="*/ 472984 h 715306"/>
                    <a:gd name="connsiteX10" fmla="*/ 822326 w 822326"/>
                    <a:gd name="connsiteY10" fmla="*/ 526958 h 715306"/>
                    <a:gd name="connsiteX11" fmla="*/ 794244 w 822326"/>
                    <a:gd name="connsiteY11" fmla="*/ 607190 h 715306"/>
                    <a:gd name="connsiteX12" fmla="*/ 783590 w 822326"/>
                    <a:gd name="connsiteY12" fmla="*/ 582838 h 715306"/>
                    <a:gd name="connsiteX13" fmla="*/ 669290 w 822326"/>
                    <a:gd name="connsiteY13" fmla="*/ 598078 h 715306"/>
                    <a:gd name="connsiteX14" fmla="*/ 654050 w 822326"/>
                    <a:gd name="connsiteY14" fmla="*/ 712378 h 715306"/>
                    <a:gd name="connsiteX15" fmla="*/ 627692 w 822326"/>
                    <a:gd name="connsiteY15" fmla="*/ 715306 h 715306"/>
                    <a:gd name="connsiteX16" fmla="*/ 504826 w 822326"/>
                    <a:gd name="connsiteY16" fmla="*/ 590458 h 715306"/>
                    <a:gd name="connsiteX17" fmla="*/ 406400 w 822326"/>
                    <a:gd name="connsiteY17" fmla="*/ 580934 h 715306"/>
                    <a:gd name="connsiteX18" fmla="*/ 336550 w 822326"/>
                    <a:gd name="connsiteY18" fmla="*/ 619034 h 715306"/>
                    <a:gd name="connsiteX19" fmla="*/ 250826 w 822326"/>
                    <a:gd name="connsiteY19" fmla="*/ 577758 h 715306"/>
                    <a:gd name="connsiteX20" fmla="*/ 203200 w 822326"/>
                    <a:gd name="connsiteY20" fmla="*/ 606334 h 715306"/>
                    <a:gd name="connsiteX21" fmla="*/ 146050 w 822326"/>
                    <a:gd name="connsiteY21" fmla="*/ 546008 h 715306"/>
                    <a:gd name="connsiteX22" fmla="*/ 19050 w 822326"/>
                    <a:gd name="connsiteY22" fmla="*/ 587282 h 715306"/>
                    <a:gd name="connsiteX23" fmla="*/ 15874 w 822326"/>
                    <a:gd name="connsiteY23" fmla="*/ 555534 h 715306"/>
                    <a:gd name="connsiteX24" fmla="*/ 0 w 822326"/>
                    <a:gd name="connsiteY24" fmla="*/ 520608 h 715306"/>
                    <a:gd name="connsiteX25" fmla="*/ 76200 w 822326"/>
                    <a:gd name="connsiteY25" fmla="*/ 472982 h 715306"/>
                    <a:gd name="connsiteX26" fmla="*/ 158750 w 822326"/>
                    <a:gd name="connsiteY26" fmla="*/ 444408 h 715306"/>
                    <a:gd name="connsiteX27" fmla="*/ 165892 w 822326"/>
                    <a:gd name="connsiteY27" fmla="*/ 327742 h 715306"/>
                    <a:gd name="connsiteX28" fmla="*/ 196850 w 822326"/>
                    <a:gd name="connsiteY28" fmla="*/ 338998 h 715306"/>
                    <a:gd name="connsiteX29" fmla="*/ 326390 w 822326"/>
                    <a:gd name="connsiteY29" fmla="*/ 308518 h 715306"/>
                    <a:gd name="connsiteX30" fmla="*/ 455930 w 822326"/>
                    <a:gd name="connsiteY30" fmla="*/ 285658 h 715306"/>
                    <a:gd name="connsiteX31" fmla="*/ 463550 w 822326"/>
                    <a:gd name="connsiteY31" fmla="*/ 194218 h 715306"/>
                    <a:gd name="connsiteX32" fmla="*/ 417830 w 822326"/>
                    <a:gd name="connsiteY32" fmla="*/ 178978 h 715306"/>
                    <a:gd name="connsiteX33" fmla="*/ 410210 w 822326"/>
                    <a:gd name="connsiteY33" fmla="*/ 140878 h 715306"/>
                    <a:gd name="connsiteX34" fmla="*/ 326390 w 822326"/>
                    <a:gd name="connsiteY34" fmla="*/ 102778 h 715306"/>
                    <a:gd name="connsiteX35" fmla="*/ 372110 w 822326"/>
                    <a:gd name="connsiteY35" fmla="*/ 34198 h 715306"/>
                    <a:gd name="connsiteX36" fmla="*/ 463550 w 822326"/>
                    <a:gd name="connsiteY36" fmla="*/ 18958 h 715306"/>
                    <a:gd name="connsiteX37" fmla="*/ 707390 w 822326"/>
                    <a:gd name="connsiteY37" fmla="*/ 140878 h 715306"/>
                    <a:gd name="connsiteX38" fmla="*/ 669290 w 822326"/>
                    <a:gd name="connsiteY38" fmla="*/ 34198 h 715306"/>
                    <a:gd name="connsiteX39" fmla="*/ 682968 w 822326"/>
                    <a:gd name="connsiteY39" fmla="*/ 0 h 715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822326" h="715306">
                      <a:moveTo>
                        <a:pt x="682968" y="0"/>
                      </a:moveTo>
                      <a:lnTo>
                        <a:pt x="790574" y="142784"/>
                      </a:lnTo>
                      <a:lnTo>
                        <a:pt x="755650" y="228510"/>
                      </a:lnTo>
                      <a:lnTo>
                        <a:pt x="774700" y="250734"/>
                      </a:lnTo>
                      <a:lnTo>
                        <a:pt x="768350" y="342810"/>
                      </a:lnTo>
                      <a:lnTo>
                        <a:pt x="730250" y="349158"/>
                      </a:lnTo>
                      <a:lnTo>
                        <a:pt x="660400" y="307884"/>
                      </a:lnTo>
                      <a:lnTo>
                        <a:pt x="631826" y="323758"/>
                      </a:lnTo>
                      <a:lnTo>
                        <a:pt x="698500" y="409484"/>
                      </a:lnTo>
                      <a:lnTo>
                        <a:pt x="692150" y="472984"/>
                      </a:lnTo>
                      <a:lnTo>
                        <a:pt x="822326" y="526958"/>
                      </a:lnTo>
                      <a:lnTo>
                        <a:pt x="794244" y="607190"/>
                      </a:lnTo>
                      <a:lnTo>
                        <a:pt x="783590" y="582838"/>
                      </a:lnTo>
                      <a:lnTo>
                        <a:pt x="669290" y="598078"/>
                      </a:lnTo>
                      <a:lnTo>
                        <a:pt x="654050" y="712378"/>
                      </a:lnTo>
                      <a:lnTo>
                        <a:pt x="627692" y="715306"/>
                      </a:lnTo>
                      <a:lnTo>
                        <a:pt x="504826" y="590458"/>
                      </a:lnTo>
                      <a:lnTo>
                        <a:pt x="406400" y="580934"/>
                      </a:lnTo>
                      <a:lnTo>
                        <a:pt x="336550" y="619034"/>
                      </a:lnTo>
                      <a:lnTo>
                        <a:pt x="250826" y="577758"/>
                      </a:lnTo>
                      <a:lnTo>
                        <a:pt x="203200" y="606334"/>
                      </a:lnTo>
                      <a:lnTo>
                        <a:pt x="146050" y="546008"/>
                      </a:lnTo>
                      <a:lnTo>
                        <a:pt x="19050" y="587282"/>
                      </a:lnTo>
                      <a:lnTo>
                        <a:pt x="15874" y="555534"/>
                      </a:lnTo>
                      <a:lnTo>
                        <a:pt x="0" y="520608"/>
                      </a:lnTo>
                      <a:lnTo>
                        <a:pt x="76200" y="472982"/>
                      </a:lnTo>
                      <a:lnTo>
                        <a:pt x="158750" y="444408"/>
                      </a:lnTo>
                      <a:lnTo>
                        <a:pt x="165892" y="327742"/>
                      </a:lnTo>
                      <a:lnTo>
                        <a:pt x="196850" y="338998"/>
                      </a:lnTo>
                      <a:lnTo>
                        <a:pt x="326390" y="308518"/>
                      </a:lnTo>
                      <a:lnTo>
                        <a:pt x="455930" y="285658"/>
                      </a:lnTo>
                      <a:lnTo>
                        <a:pt x="463550" y="194218"/>
                      </a:lnTo>
                      <a:lnTo>
                        <a:pt x="417830" y="178978"/>
                      </a:lnTo>
                      <a:lnTo>
                        <a:pt x="410210" y="140878"/>
                      </a:lnTo>
                      <a:lnTo>
                        <a:pt x="326390" y="102778"/>
                      </a:lnTo>
                      <a:lnTo>
                        <a:pt x="372110" y="34198"/>
                      </a:lnTo>
                      <a:lnTo>
                        <a:pt x="463550" y="18958"/>
                      </a:lnTo>
                      <a:lnTo>
                        <a:pt x="707390" y="140878"/>
                      </a:lnTo>
                      <a:lnTo>
                        <a:pt x="669290" y="34198"/>
                      </a:lnTo>
                      <a:lnTo>
                        <a:pt x="68296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4" name="フリーフォーム: 図形 753">
                  <a:extLst>
                    <a:ext uri="{FF2B5EF4-FFF2-40B4-BE49-F238E27FC236}">
                      <a16:creationId xmlns:a16="http://schemas.microsoft.com/office/drawing/2014/main" id="{A89DFA16-51FC-4330-8042-B24154AAF34D}"/>
                    </a:ext>
                  </a:extLst>
                </p:cNvPr>
                <p:cNvSpPr/>
                <p:nvPr/>
              </p:nvSpPr>
              <p:spPr>
                <a:xfrm>
                  <a:off x="29429076" y="28651200"/>
                  <a:ext cx="479424" cy="952500"/>
                </a:xfrm>
                <a:custGeom>
                  <a:avLst/>
                  <a:gdLst>
                    <a:gd name="connsiteX0" fmla="*/ 52704 w 479424"/>
                    <a:gd name="connsiteY0" fmla="*/ 0 h 952500"/>
                    <a:gd name="connsiteX1" fmla="*/ 69416 w 479424"/>
                    <a:gd name="connsiteY1" fmla="*/ 3856 h 952500"/>
                    <a:gd name="connsiteX2" fmla="*/ 146048 w 479424"/>
                    <a:gd name="connsiteY2" fmla="*/ 98424 h 952500"/>
                    <a:gd name="connsiteX3" fmla="*/ 212724 w 479424"/>
                    <a:gd name="connsiteY3" fmla="*/ 142876 h 952500"/>
                    <a:gd name="connsiteX4" fmla="*/ 285748 w 479424"/>
                    <a:gd name="connsiteY4" fmla="*/ 152400 h 952500"/>
                    <a:gd name="connsiteX5" fmla="*/ 377824 w 479424"/>
                    <a:gd name="connsiteY5" fmla="*/ 177800 h 952500"/>
                    <a:gd name="connsiteX6" fmla="*/ 384174 w 479424"/>
                    <a:gd name="connsiteY6" fmla="*/ 231776 h 952500"/>
                    <a:gd name="connsiteX7" fmla="*/ 422274 w 479424"/>
                    <a:gd name="connsiteY7" fmla="*/ 244476 h 952500"/>
                    <a:gd name="connsiteX8" fmla="*/ 479424 w 479424"/>
                    <a:gd name="connsiteY8" fmla="*/ 419100 h 952500"/>
                    <a:gd name="connsiteX9" fmla="*/ 438304 w 479424"/>
                    <a:gd name="connsiteY9" fmla="*/ 453892 h 952500"/>
                    <a:gd name="connsiteX10" fmla="*/ 433704 w 479424"/>
                    <a:gd name="connsiteY10" fmla="*/ 449580 h 952500"/>
                    <a:gd name="connsiteX11" fmla="*/ 349884 w 479424"/>
                    <a:gd name="connsiteY11" fmla="*/ 708660 h 952500"/>
                    <a:gd name="connsiteX12" fmla="*/ 327024 w 479424"/>
                    <a:gd name="connsiteY12" fmla="*/ 777240 h 952500"/>
                    <a:gd name="connsiteX13" fmla="*/ 288924 w 479424"/>
                    <a:gd name="connsiteY13" fmla="*/ 800100 h 952500"/>
                    <a:gd name="connsiteX14" fmla="*/ 258444 w 479424"/>
                    <a:gd name="connsiteY14" fmla="*/ 914400 h 952500"/>
                    <a:gd name="connsiteX15" fmla="*/ 205104 w 479424"/>
                    <a:gd name="connsiteY15" fmla="*/ 952500 h 952500"/>
                    <a:gd name="connsiteX16" fmla="*/ 162418 w 479424"/>
                    <a:gd name="connsiteY16" fmla="*/ 854932 h 952500"/>
                    <a:gd name="connsiteX17" fmla="*/ 190500 w 479424"/>
                    <a:gd name="connsiteY17" fmla="*/ 774700 h 952500"/>
                    <a:gd name="connsiteX18" fmla="*/ 60324 w 479424"/>
                    <a:gd name="connsiteY18" fmla="*/ 720726 h 952500"/>
                    <a:gd name="connsiteX19" fmla="*/ 66674 w 479424"/>
                    <a:gd name="connsiteY19" fmla="*/ 657226 h 952500"/>
                    <a:gd name="connsiteX20" fmla="*/ 0 w 479424"/>
                    <a:gd name="connsiteY20" fmla="*/ 571500 h 952500"/>
                    <a:gd name="connsiteX21" fmla="*/ 28574 w 479424"/>
                    <a:gd name="connsiteY21" fmla="*/ 555626 h 952500"/>
                    <a:gd name="connsiteX22" fmla="*/ 98424 w 479424"/>
                    <a:gd name="connsiteY22" fmla="*/ 596900 h 952500"/>
                    <a:gd name="connsiteX23" fmla="*/ 136524 w 479424"/>
                    <a:gd name="connsiteY23" fmla="*/ 590552 h 952500"/>
                    <a:gd name="connsiteX24" fmla="*/ 142874 w 479424"/>
                    <a:gd name="connsiteY24" fmla="*/ 498476 h 952500"/>
                    <a:gd name="connsiteX25" fmla="*/ 123824 w 479424"/>
                    <a:gd name="connsiteY25" fmla="*/ 476252 h 952500"/>
                    <a:gd name="connsiteX26" fmla="*/ 158748 w 479424"/>
                    <a:gd name="connsiteY26" fmla="*/ 390526 h 952500"/>
                    <a:gd name="connsiteX27" fmla="*/ 51142 w 479424"/>
                    <a:gd name="connsiteY27" fmla="*/ 247742 h 952500"/>
                    <a:gd name="connsiteX28" fmla="*/ 52704 w 479424"/>
                    <a:gd name="connsiteY28" fmla="*/ 243840 h 952500"/>
                    <a:gd name="connsiteX29" fmla="*/ 144144 w 479424"/>
                    <a:gd name="connsiteY29" fmla="*/ 289560 h 952500"/>
                    <a:gd name="connsiteX30" fmla="*/ 159384 w 479424"/>
                    <a:gd name="connsiteY30" fmla="*/ 213360 h 952500"/>
                    <a:gd name="connsiteX31" fmla="*/ 106044 w 479424"/>
                    <a:gd name="connsiteY31" fmla="*/ 144780 h 952500"/>
                    <a:gd name="connsiteX32" fmla="*/ 75564 w 479424"/>
                    <a:gd name="connsiteY32" fmla="*/ 91440 h 952500"/>
                    <a:gd name="connsiteX33" fmla="*/ 52704 w 479424"/>
                    <a:gd name="connsiteY33" fmla="*/ 0 h 952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479424" h="952500">
                      <a:moveTo>
                        <a:pt x="52704" y="0"/>
                      </a:moveTo>
                      <a:lnTo>
                        <a:pt x="69416" y="3856"/>
                      </a:lnTo>
                      <a:lnTo>
                        <a:pt x="146048" y="98424"/>
                      </a:lnTo>
                      <a:lnTo>
                        <a:pt x="212724" y="142876"/>
                      </a:lnTo>
                      <a:lnTo>
                        <a:pt x="285748" y="152400"/>
                      </a:lnTo>
                      <a:lnTo>
                        <a:pt x="377824" y="177800"/>
                      </a:lnTo>
                      <a:lnTo>
                        <a:pt x="384174" y="231776"/>
                      </a:lnTo>
                      <a:lnTo>
                        <a:pt x="422274" y="244476"/>
                      </a:lnTo>
                      <a:lnTo>
                        <a:pt x="479424" y="419100"/>
                      </a:lnTo>
                      <a:lnTo>
                        <a:pt x="438304" y="453892"/>
                      </a:lnTo>
                      <a:lnTo>
                        <a:pt x="433704" y="449580"/>
                      </a:lnTo>
                      <a:lnTo>
                        <a:pt x="349884" y="708660"/>
                      </a:lnTo>
                      <a:lnTo>
                        <a:pt x="327024" y="777240"/>
                      </a:lnTo>
                      <a:lnTo>
                        <a:pt x="288924" y="800100"/>
                      </a:lnTo>
                      <a:lnTo>
                        <a:pt x="258444" y="914400"/>
                      </a:lnTo>
                      <a:lnTo>
                        <a:pt x="205104" y="952500"/>
                      </a:lnTo>
                      <a:lnTo>
                        <a:pt x="162418" y="854932"/>
                      </a:lnTo>
                      <a:lnTo>
                        <a:pt x="190500" y="774700"/>
                      </a:lnTo>
                      <a:lnTo>
                        <a:pt x="60324" y="720726"/>
                      </a:lnTo>
                      <a:lnTo>
                        <a:pt x="66674" y="657226"/>
                      </a:lnTo>
                      <a:lnTo>
                        <a:pt x="0" y="571500"/>
                      </a:lnTo>
                      <a:lnTo>
                        <a:pt x="28574" y="555626"/>
                      </a:lnTo>
                      <a:lnTo>
                        <a:pt x="98424" y="596900"/>
                      </a:lnTo>
                      <a:lnTo>
                        <a:pt x="136524" y="590552"/>
                      </a:lnTo>
                      <a:lnTo>
                        <a:pt x="142874" y="498476"/>
                      </a:lnTo>
                      <a:lnTo>
                        <a:pt x="123824" y="476252"/>
                      </a:lnTo>
                      <a:lnTo>
                        <a:pt x="158748" y="390526"/>
                      </a:lnTo>
                      <a:lnTo>
                        <a:pt x="51142" y="247742"/>
                      </a:lnTo>
                      <a:lnTo>
                        <a:pt x="52704" y="243840"/>
                      </a:lnTo>
                      <a:lnTo>
                        <a:pt x="144144" y="289560"/>
                      </a:lnTo>
                      <a:lnTo>
                        <a:pt x="159384" y="213360"/>
                      </a:lnTo>
                      <a:lnTo>
                        <a:pt x="106044" y="144780"/>
                      </a:lnTo>
                      <a:lnTo>
                        <a:pt x="75564" y="91440"/>
                      </a:lnTo>
                      <a:lnTo>
                        <a:pt x="5270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5" name="フリーフォーム: 図形 754">
                  <a:extLst>
                    <a:ext uri="{FF2B5EF4-FFF2-40B4-BE49-F238E27FC236}">
                      <a16:creationId xmlns:a16="http://schemas.microsoft.com/office/drawing/2014/main" id="{0051A54F-64D5-4D12-84E0-B2B6974458E1}"/>
                    </a:ext>
                  </a:extLst>
                </p:cNvPr>
                <p:cNvSpPr/>
                <p:nvPr/>
              </p:nvSpPr>
              <p:spPr>
                <a:xfrm>
                  <a:off x="29498492" y="28286828"/>
                  <a:ext cx="637064" cy="928252"/>
                </a:xfrm>
                <a:custGeom>
                  <a:avLst/>
                  <a:gdLst>
                    <a:gd name="connsiteX0" fmla="*/ 473596 w 637064"/>
                    <a:gd name="connsiteY0" fmla="*/ 0 h 928252"/>
                    <a:gd name="connsiteX1" fmla="*/ 498908 w 637064"/>
                    <a:gd name="connsiteY1" fmla="*/ 34172 h 928252"/>
                    <a:gd name="connsiteX2" fmla="*/ 590984 w 637064"/>
                    <a:gd name="connsiteY2" fmla="*/ 56396 h 928252"/>
                    <a:gd name="connsiteX3" fmla="*/ 597332 w 637064"/>
                    <a:gd name="connsiteY3" fmla="*/ 256422 h 928252"/>
                    <a:gd name="connsiteX4" fmla="*/ 556058 w 637064"/>
                    <a:gd name="connsiteY4" fmla="*/ 310396 h 928252"/>
                    <a:gd name="connsiteX5" fmla="*/ 590984 w 637064"/>
                    <a:gd name="connsiteY5" fmla="*/ 361196 h 928252"/>
                    <a:gd name="connsiteX6" fmla="*/ 581458 w 637064"/>
                    <a:gd name="connsiteY6" fmla="*/ 554872 h 928252"/>
                    <a:gd name="connsiteX7" fmla="*/ 635432 w 637064"/>
                    <a:gd name="connsiteY7" fmla="*/ 580272 h 928252"/>
                    <a:gd name="connsiteX8" fmla="*/ 635432 w 637064"/>
                    <a:gd name="connsiteY8" fmla="*/ 640596 h 928252"/>
                    <a:gd name="connsiteX9" fmla="*/ 581458 w 637064"/>
                    <a:gd name="connsiteY9" fmla="*/ 669172 h 928252"/>
                    <a:gd name="connsiteX10" fmla="*/ 629084 w 637064"/>
                    <a:gd name="connsiteY10" fmla="*/ 707272 h 928252"/>
                    <a:gd name="connsiteX11" fmla="*/ 637064 w 637064"/>
                    <a:gd name="connsiteY11" fmla="*/ 795062 h 928252"/>
                    <a:gd name="connsiteX12" fmla="*/ 585268 w 637064"/>
                    <a:gd name="connsiteY12" fmla="*/ 928252 h 928252"/>
                    <a:gd name="connsiteX13" fmla="*/ 486208 w 637064"/>
                    <a:gd name="connsiteY13" fmla="*/ 928252 h 928252"/>
                    <a:gd name="connsiteX14" fmla="*/ 368888 w 637064"/>
                    <a:gd name="connsiteY14" fmla="*/ 818264 h 928252"/>
                    <a:gd name="connsiteX15" fmla="*/ 410008 w 637064"/>
                    <a:gd name="connsiteY15" fmla="*/ 783472 h 928252"/>
                    <a:gd name="connsiteX16" fmla="*/ 352858 w 637064"/>
                    <a:gd name="connsiteY16" fmla="*/ 608848 h 928252"/>
                    <a:gd name="connsiteX17" fmla="*/ 314758 w 637064"/>
                    <a:gd name="connsiteY17" fmla="*/ 596148 h 928252"/>
                    <a:gd name="connsiteX18" fmla="*/ 308408 w 637064"/>
                    <a:gd name="connsiteY18" fmla="*/ 542172 h 928252"/>
                    <a:gd name="connsiteX19" fmla="*/ 216332 w 637064"/>
                    <a:gd name="connsiteY19" fmla="*/ 516772 h 928252"/>
                    <a:gd name="connsiteX20" fmla="*/ 143308 w 637064"/>
                    <a:gd name="connsiteY20" fmla="*/ 507248 h 928252"/>
                    <a:gd name="connsiteX21" fmla="*/ 76632 w 637064"/>
                    <a:gd name="connsiteY21" fmla="*/ 462796 h 928252"/>
                    <a:gd name="connsiteX22" fmla="*/ 0 w 637064"/>
                    <a:gd name="connsiteY22" fmla="*/ 368228 h 928252"/>
                    <a:gd name="connsiteX23" fmla="*/ 82348 w 637064"/>
                    <a:gd name="connsiteY23" fmla="*/ 387232 h 928252"/>
                    <a:gd name="connsiteX24" fmla="*/ 150928 w 637064"/>
                    <a:gd name="connsiteY24" fmla="*/ 463432 h 928252"/>
                    <a:gd name="connsiteX25" fmla="*/ 257608 w 637064"/>
                    <a:gd name="connsiteY25" fmla="*/ 425332 h 928252"/>
                    <a:gd name="connsiteX26" fmla="*/ 341428 w 637064"/>
                    <a:gd name="connsiteY26" fmla="*/ 440572 h 928252"/>
                    <a:gd name="connsiteX27" fmla="*/ 432868 w 637064"/>
                    <a:gd name="connsiteY27" fmla="*/ 387232 h 928252"/>
                    <a:gd name="connsiteX28" fmla="*/ 478588 w 637064"/>
                    <a:gd name="connsiteY28" fmla="*/ 417712 h 928252"/>
                    <a:gd name="connsiteX29" fmla="*/ 493828 w 637064"/>
                    <a:gd name="connsiteY29" fmla="*/ 387232 h 928252"/>
                    <a:gd name="connsiteX30" fmla="*/ 486208 w 637064"/>
                    <a:gd name="connsiteY30" fmla="*/ 311032 h 928252"/>
                    <a:gd name="connsiteX31" fmla="*/ 448108 w 637064"/>
                    <a:gd name="connsiteY31" fmla="*/ 234832 h 928252"/>
                    <a:gd name="connsiteX32" fmla="*/ 463348 w 637064"/>
                    <a:gd name="connsiteY32" fmla="*/ 143392 h 928252"/>
                    <a:gd name="connsiteX33" fmla="*/ 432868 w 637064"/>
                    <a:gd name="connsiteY33" fmla="*/ 29092 h 928252"/>
                    <a:gd name="connsiteX34" fmla="*/ 473596 w 637064"/>
                    <a:gd name="connsiteY34" fmla="*/ 0 h 928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637064" h="928252">
                      <a:moveTo>
                        <a:pt x="473596" y="0"/>
                      </a:moveTo>
                      <a:lnTo>
                        <a:pt x="498908" y="34172"/>
                      </a:lnTo>
                      <a:lnTo>
                        <a:pt x="590984" y="56396"/>
                      </a:lnTo>
                      <a:lnTo>
                        <a:pt x="597332" y="256422"/>
                      </a:lnTo>
                      <a:lnTo>
                        <a:pt x="556058" y="310396"/>
                      </a:lnTo>
                      <a:lnTo>
                        <a:pt x="590984" y="361196"/>
                      </a:lnTo>
                      <a:lnTo>
                        <a:pt x="581458" y="554872"/>
                      </a:lnTo>
                      <a:lnTo>
                        <a:pt x="635432" y="580272"/>
                      </a:lnTo>
                      <a:lnTo>
                        <a:pt x="635432" y="640596"/>
                      </a:lnTo>
                      <a:lnTo>
                        <a:pt x="581458" y="669172"/>
                      </a:lnTo>
                      <a:lnTo>
                        <a:pt x="629084" y="707272"/>
                      </a:lnTo>
                      <a:lnTo>
                        <a:pt x="637064" y="795062"/>
                      </a:lnTo>
                      <a:lnTo>
                        <a:pt x="585268" y="928252"/>
                      </a:lnTo>
                      <a:lnTo>
                        <a:pt x="486208" y="928252"/>
                      </a:lnTo>
                      <a:lnTo>
                        <a:pt x="368888" y="818264"/>
                      </a:lnTo>
                      <a:lnTo>
                        <a:pt x="410008" y="783472"/>
                      </a:lnTo>
                      <a:lnTo>
                        <a:pt x="352858" y="608848"/>
                      </a:lnTo>
                      <a:lnTo>
                        <a:pt x="314758" y="596148"/>
                      </a:lnTo>
                      <a:lnTo>
                        <a:pt x="308408" y="542172"/>
                      </a:lnTo>
                      <a:lnTo>
                        <a:pt x="216332" y="516772"/>
                      </a:lnTo>
                      <a:lnTo>
                        <a:pt x="143308" y="507248"/>
                      </a:lnTo>
                      <a:lnTo>
                        <a:pt x="76632" y="462796"/>
                      </a:lnTo>
                      <a:lnTo>
                        <a:pt x="0" y="368228"/>
                      </a:lnTo>
                      <a:lnTo>
                        <a:pt x="82348" y="387232"/>
                      </a:lnTo>
                      <a:lnTo>
                        <a:pt x="150928" y="463432"/>
                      </a:lnTo>
                      <a:lnTo>
                        <a:pt x="257608" y="425332"/>
                      </a:lnTo>
                      <a:lnTo>
                        <a:pt x="341428" y="440572"/>
                      </a:lnTo>
                      <a:lnTo>
                        <a:pt x="432868" y="387232"/>
                      </a:lnTo>
                      <a:lnTo>
                        <a:pt x="478588" y="417712"/>
                      </a:lnTo>
                      <a:lnTo>
                        <a:pt x="493828" y="387232"/>
                      </a:lnTo>
                      <a:lnTo>
                        <a:pt x="486208" y="311032"/>
                      </a:lnTo>
                      <a:lnTo>
                        <a:pt x="448108" y="234832"/>
                      </a:lnTo>
                      <a:lnTo>
                        <a:pt x="463348" y="143392"/>
                      </a:lnTo>
                      <a:lnTo>
                        <a:pt x="432868" y="29092"/>
                      </a:lnTo>
                      <a:lnTo>
                        <a:pt x="47359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6" name="フリーフォーム: 図形 755">
                  <a:extLst>
                    <a:ext uri="{FF2B5EF4-FFF2-40B4-BE49-F238E27FC236}">
                      <a16:creationId xmlns:a16="http://schemas.microsoft.com/office/drawing/2014/main" id="{BD759FE0-5581-45B2-8307-73DF4B3E0323}"/>
                    </a:ext>
                  </a:extLst>
                </p:cNvPr>
                <p:cNvSpPr/>
                <p:nvPr/>
              </p:nvSpPr>
              <p:spPr>
                <a:xfrm>
                  <a:off x="29972088" y="28186380"/>
                  <a:ext cx="606972" cy="895510"/>
                </a:xfrm>
                <a:custGeom>
                  <a:avLst/>
                  <a:gdLst>
                    <a:gd name="connsiteX0" fmla="*/ 134532 w 606972"/>
                    <a:gd name="connsiteY0" fmla="*/ 0 h 895510"/>
                    <a:gd name="connsiteX1" fmla="*/ 187872 w 606972"/>
                    <a:gd name="connsiteY1" fmla="*/ 114300 h 895510"/>
                    <a:gd name="connsiteX2" fmla="*/ 195492 w 606972"/>
                    <a:gd name="connsiteY2" fmla="*/ 251460 h 895510"/>
                    <a:gd name="connsiteX3" fmla="*/ 172632 w 606972"/>
                    <a:gd name="connsiteY3" fmla="*/ 320040 h 895510"/>
                    <a:gd name="connsiteX4" fmla="*/ 195492 w 606972"/>
                    <a:gd name="connsiteY4" fmla="*/ 365760 h 895510"/>
                    <a:gd name="connsiteX5" fmla="*/ 248832 w 606972"/>
                    <a:gd name="connsiteY5" fmla="*/ 411480 h 895510"/>
                    <a:gd name="connsiteX6" fmla="*/ 309792 w 606972"/>
                    <a:gd name="connsiteY6" fmla="*/ 388620 h 895510"/>
                    <a:gd name="connsiteX7" fmla="*/ 347892 w 606972"/>
                    <a:gd name="connsiteY7" fmla="*/ 243840 h 895510"/>
                    <a:gd name="connsiteX8" fmla="*/ 363132 w 606972"/>
                    <a:gd name="connsiteY8" fmla="*/ 175260 h 895510"/>
                    <a:gd name="connsiteX9" fmla="*/ 378372 w 606972"/>
                    <a:gd name="connsiteY9" fmla="*/ 68580 h 895510"/>
                    <a:gd name="connsiteX10" fmla="*/ 387016 w 606972"/>
                    <a:gd name="connsiteY10" fmla="*/ 8078 h 895510"/>
                    <a:gd name="connsiteX11" fmla="*/ 450762 w 606972"/>
                    <a:gd name="connsiteY11" fmla="*/ 26670 h 895510"/>
                    <a:gd name="connsiteX12" fmla="*/ 460288 w 606972"/>
                    <a:gd name="connsiteY12" fmla="*/ 80644 h 895510"/>
                    <a:gd name="connsiteX13" fmla="*/ 485688 w 606972"/>
                    <a:gd name="connsiteY13" fmla="*/ 96520 h 895510"/>
                    <a:gd name="connsiteX14" fmla="*/ 485688 w 606972"/>
                    <a:gd name="connsiteY14" fmla="*/ 156844 h 895510"/>
                    <a:gd name="connsiteX15" fmla="*/ 511088 w 606972"/>
                    <a:gd name="connsiteY15" fmla="*/ 179070 h 895510"/>
                    <a:gd name="connsiteX16" fmla="*/ 551352 w 606972"/>
                    <a:gd name="connsiteY16" fmla="*/ 243128 h 895510"/>
                    <a:gd name="connsiteX17" fmla="*/ 546012 w 606972"/>
                    <a:gd name="connsiteY17" fmla="*/ 243840 h 895510"/>
                    <a:gd name="connsiteX18" fmla="*/ 507912 w 606972"/>
                    <a:gd name="connsiteY18" fmla="*/ 342900 h 895510"/>
                    <a:gd name="connsiteX19" fmla="*/ 568872 w 606972"/>
                    <a:gd name="connsiteY19" fmla="*/ 411480 h 895510"/>
                    <a:gd name="connsiteX20" fmla="*/ 606972 w 606972"/>
                    <a:gd name="connsiteY20" fmla="*/ 640080 h 895510"/>
                    <a:gd name="connsiteX21" fmla="*/ 591732 w 606972"/>
                    <a:gd name="connsiteY21" fmla="*/ 762000 h 895510"/>
                    <a:gd name="connsiteX22" fmla="*/ 416472 w 606972"/>
                    <a:gd name="connsiteY22" fmla="*/ 678180 h 895510"/>
                    <a:gd name="connsiteX23" fmla="*/ 408852 w 606972"/>
                    <a:gd name="connsiteY23" fmla="*/ 876300 h 895510"/>
                    <a:gd name="connsiteX24" fmla="*/ 340272 w 606972"/>
                    <a:gd name="connsiteY24" fmla="*/ 830580 h 895510"/>
                    <a:gd name="connsiteX25" fmla="*/ 271692 w 606972"/>
                    <a:gd name="connsiteY25" fmla="*/ 891540 h 895510"/>
                    <a:gd name="connsiteX26" fmla="*/ 165012 w 606972"/>
                    <a:gd name="connsiteY26" fmla="*/ 891540 h 895510"/>
                    <a:gd name="connsiteX27" fmla="*/ 163468 w 606972"/>
                    <a:gd name="connsiteY27" fmla="*/ 895510 h 895510"/>
                    <a:gd name="connsiteX28" fmla="*/ 155488 w 606972"/>
                    <a:gd name="connsiteY28" fmla="*/ 807720 h 895510"/>
                    <a:gd name="connsiteX29" fmla="*/ 107862 w 606972"/>
                    <a:gd name="connsiteY29" fmla="*/ 769620 h 895510"/>
                    <a:gd name="connsiteX30" fmla="*/ 161836 w 606972"/>
                    <a:gd name="connsiteY30" fmla="*/ 741044 h 895510"/>
                    <a:gd name="connsiteX31" fmla="*/ 161836 w 606972"/>
                    <a:gd name="connsiteY31" fmla="*/ 680720 h 895510"/>
                    <a:gd name="connsiteX32" fmla="*/ 107862 w 606972"/>
                    <a:gd name="connsiteY32" fmla="*/ 655320 h 895510"/>
                    <a:gd name="connsiteX33" fmla="*/ 117388 w 606972"/>
                    <a:gd name="connsiteY33" fmla="*/ 461644 h 895510"/>
                    <a:gd name="connsiteX34" fmla="*/ 82462 w 606972"/>
                    <a:gd name="connsiteY34" fmla="*/ 410844 h 895510"/>
                    <a:gd name="connsiteX35" fmla="*/ 123736 w 606972"/>
                    <a:gd name="connsiteY35" fmla="*/ 356870 h 895510"/>
                    <a:gd name="connsiteX36" fmla="*/ 117388 w 606972"/>
                    <a:gd name="connsiteY36" fmla="*/ 156844 h 895510"/>
                    <a:gd name="connsiteX37" fmla="*/ 25312 w 606972"/>
                    <a:gd name="connsiteY37" fmla="*/ 134620 h 895510"/>
                    <a:gd name="connsiteX38" fmla="*/ 0 w 606972"/>
                    <a:gd name="connsiteY38" fmla="*/ 100448 h 895510"/>
                    <a:gd name="connsiteX39" fmla="*/ 12612 w 606972"/>
                    <a:gd name="connsiteY39" fmla="*/ 91440 h 895510"/>
                    <a:gd name="connsiteX40" fmla="*/ 134532 w 606972"/>
                    <a:gd name="connsiteY40" fmla="*/ 0 h 8955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606972" h="895510">
                      <a:moveTo>
                        <a:pt x="134532" y="0"/>
                      </a:moveTo>
                      <a:lnTo>
                        <a:pt x="187872" y="114300"/>
                      </a:lnTo>
                      <a:lnTo>
                        <a:pt x="195492" y="251460"/>
                      </a:lnTo>
                      <a:lnTo>
                        <a:pt x="172632" y="320040"/>
                      </a:lnTo>
                      <a:lnTo>
                        <a:pt x="195492" y="365760"/>
                      </a:lnTo>
                      <a:lnTo>
                        <a:pt x="248832" y="411480"/>
                      </a:lnTo>
                      <a:lnTo>
                        <a:pt x="309792" y="388620"/>
                      </a:lnTo>
                      <a:lnTo>
                        <a:pt x="347892" y="243840"/>
                      </a:lnTo>
                      <a:lnTo>
                        <a:pt x="363132" y="175260"/>
                      </a:lnTo>
                      <a:lnTo>
                        <a:pt x="378372" y="68580"/>
                      </a:lnTo>
                      <a:lnTo>
                        <a:pt x="387016" y="8078"/>
                      </a:lnTo>
                      <a:lnTo>
                        <a:pt x="450762" y="26670"/>
                      </a:lnTo>
                      <a:lnTo>
                        <a:pt x="460288" y="80644"/>
                      </a:lnTo>
                      <a:lnTo>
                        <a:pt x="485688" y="96520"/>
                      </a:lnTo>
                      <a:lnTo>
                        <a:pt x="485688" y="156844"/>
                      </a:lnTo>
                      <a:lnTo>
                        <a:pt x="511088" y="179070"/>
                      </a:lnTo>
                      <a:lnTo>
                        <a:pt x="551352" y="243128"/>
                      </a:lnTo>
                      <a:lnTo>
                        <a:pt x="546012" y="243840"/>
                      </a:lnTo>
                      <a:lnTo>
                        <a:pt x="507912" y="342900"/>
                      </a:lnTo>
                      <a:lnTo>
                        <a:pt x="568872" y="411480"/>
                      </a:lnTo>
                      <a:lnTo>
                        <a:pt x="606972" y="640080"/>
                      </a:lnTo>
                      <a:lnTo>
                        <a:pt x="591732" y="762000"/>
                      </a:lnTo>
                      <a:lnTo>
                        <a:pt x="416472" y="678180"/>
                      </a:lnTo>
                      <a:lnTo>
                        <a:pt x="408852" y="876300"/>
                      </a:lnTo>
                      <a:lnTo>
                        <a:pt x="340272" y="830580"/>
                      </a:lnTo>
                      <a:lnTo>
                        <a:pt x="271692" y="891540"/>
                      </a:lnTo>
                      <a:lnTo>
                        <a:pt x="165012" y="891540"/>
                      </a:lnTo>
                      <a:lnTo>
                        <a:pt x="163468" y="895510"/>
                      </a:lnTo>
                      <a:lnTo>
                        <a:pt x="155488" y="807720"/>
                      </a:lnTo>
                      <a:lnTo>
                        <a:pt x="107862" y="769620"/>
                      </a:lnTo>
                      <a:lnTo>
                        <a:pt x="161836" y="741044"/>
                      </a:lnTo>
                      <a:lnTo>
                        <a:pt x="161836" y="680720"/>
                      </a:lnTo>
                      <a:lnTo>
                        <a:pt x="107862" y="655320"/>
                      </a:lnTo>
                      <a:lnTo>
                        <a:pt x="117388" y="461644"/>
                      </a:lnTo>
                      <a:lnTo>
                        <a:pt x="82462" y="410844"/>
                      </a:lnTo>
                      <a:lnTo>
                        <a:pt x="123736" y="356870"/>
                      </a:lnTo>
                      <a:lnTo>
                        <a:pt x="117388" y="156844"/>
                      </a:lnTo>
                      <a:lnTo>
                        <a:pt x="25312" y="134620"/>
                      </a:lnTo>
                      <a:lnTo>
                        <a:pt x="0" y="100448"/>
                      </a:lnTo>
                      <a:lnTo>
                        <a:pt x="12612" y="91440"/>
                      </a:lnTo>
                      <a:lnTo>
                        <a:pt x="13453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7" name="フリーフォーム: 図形 756">
                  <a:extLst>
                    <a:ext uri="{FF2B5EF4-FFF2-40B4-BE49-F238E27FC236}">
                      <a16:creationId xmlns:a16="http://schemas.microsoft.com/office/drawing/2014/main" id="{48B06951-8D96-4839-97AC-38959DE81F14}"/>
                    </a:ext>
                  </a:extLst>
                </p:cNvPr>
                <p:cNvSpPr/>
                <p:nvPr/>
              </p:nvSpPr>
              <p:spPr>
                <a:xfrm>
                  <a:off x="30087040" y="27768050"/>
                  <a:ext cx="1050608" cy="790568"/>
                </a:xfrm>
                <a:custGeom>
                  <a:avLst/>
                  <a:gdLst>
                    <a:gd name="connsiteX0" fmla="*/ 52812 w 1050608"/>
                    <a:gd name="connsiteY0" fmla="*/ 0 h 790568"/>
                    <a:gd name="connsiteX1" fmla="*/ 131024 w 1050608"/>
                    <a:gd name="connsiteY1" fmla="*/ 61618 h 790568"/>
                    <a:gd name="connsiteX2" fmla="*/ 221510 w 1050608"/>
                    <a:gd name="connsiteY2" fmla="*/ 109244 h 790568"/>
                    <a:gd name="connsiteX3" fmla="*/ 266754 w 1050608"/>
                    <a:gd name="connsiteY3" fmla="*/ 109244 h 790568"/>
                    <a:gd name="connsiteX4" fmla="*/ 323904 w 1050608"/>
                    <a:gd name="connsiteY4" fmla="*/ 118770 h 790568"/>
                    <a:gd name="connsiteX5" fmla="*/ 357240 w 1050608"/>
                    <a:gd name="connsiteY5" fmla="*/ 147344 h 790568"/>
                    <a:gd name="connsiteX6" fmla="*/ 357240 w 1050608"/>
                    <a:gd name="connsiteY6" fmla="*/ 199730 h 790568"/>
                    <a:gd name="connsiteX7" fmla="*/ 419154 w 1050608"/>
                    <a:gd name="connsiteY7" fmla="*/ 240214 h 790568"/>
                    <a:gd name="connsiteX8" fmla="*/ 440584 w 1050608"/>
                    <a:gd name="connsiteY8" fmla="*/ 154488 h 790568"/>
                    <a:gd name="connsiteX9" fmla="*/ 500116 w 1050608"/>
                    <a:gd name="connsiteY9" fmla="*/ 97338 h 790568"/>
                    <a:gd name="connsiteX10" fmla="*/ 500116 w 1050608"/>
                    <a:gd name="connsiteY10" fmla="*/ 64000 h 790568"/>
                    <a:gd name="connsiteX11" fmla="*/ 581080 w 1050608"/>
                    <a:gd name="connsiteY11" fmla="*/ 47330 h 790568"/>
                    <a:gd name="connsiteX12" fmla="*/ 609654 w 1050608"/>
                    <a:gd name="connsiteY12" fmla="*/ 44950 h 790568"/>
                    <a:gd name="connsiteX13" fmla="*/ 683472 w 1050608"/>
                    <a:gd name="connsiteY13" fmla="*/ 109244 h 790568"/>
                    <a:gd name="connsiteX14" fmla="*/ 742218 w 1050608"/>
                    <a:gd name="connsiteY14" fmla="*/ 125370 h 790568"/>
                    <a:gd name="connsiteX15" fmla="*/ 739036 w 1050608"/>
                    <a:gd name="connsiteY15" fmla="*/ 130674 h 790568"/>
                    <a:gd name="connsiteX16" fmla="*/ 742210 w 1050608"/>
                    <a:gd name="connsiteY16" fmla="*/ 194174 h 790568"/>
                    <a:gd name="connsiteX17" fmla="*/ 827936 w 1050608"/>
                    <a:gd name="connsiteY17" fmla="*/ 194174 h 790568"/>
                    <a:gd name="connsiteX18" fmla="*/ 872384 w 1050608"/>
                    <a:gd name="connsiteY18" fmla="*/ 162426 h 790568"/>
                    <a:gd name="connsiteX19" fmla="*/ 910484 w 1050608"/>
                    <a:gd name="connsiteY19" fmla="*/ 200526 h 790568"/>
                    <a:gd name="connsiteX20" fmla="*/ 942236 w 1050608"/>
                    <a:gd name="connsiteY20" fmla="*/ 184650 h 790568"/>
                    <a:gd name="connsiteX21" fmla="*/ 1031136 w 1050608"/>
                    <a:gd name="connsiteY21" fmla="*/ 191000 h 790568"/>
                    <a:gd name="connsiteX22" fmla="*/ 1018436 w 1050608"/>
                    <a:gd name="connsiteY22" fmla="*/ 248150 h 790568"/>
                    <a:gd name="connsiteX23" fmla="*/ 1050608 w 1050608"/>
                    <a:gd name="connsiteY23" fmla="*/ 320962 h 790568"/>
                    <a:gd name="connsiteX24" fmla="*/ 973984 w 1050608"/>
                    <a:gd name="connsiteY24" fmla="*/ 359274 h 790568"/>
                    <a:gd name="connsiteX25" fmla="*/ 964460 w 1050608"/>
                    <a:gd name="connsiteY25" fmla="*/ 445000 h 790568"/>
                    <a:gd name="connsiteX26" fmla="*/ 945410 w 1050608"/>
                    <a:gd name="connsiteY26" fmla="*/ 568826 h 790568"/>
                    <a:gd name="connsiteX27" fmla="*/ 850160 w 1050608"/>
                    <a:gd name="connsiteY27" fmla="*/ 702174 h 790568"/>
                    <a:gd name="connsiteX28" fmla="*/ 836562 w 1050608"/>
                    <a:gd name="connsiteY28" fmla="*/ 790568 h 790568"/>
                    <a:gd name="connsiteX29" fmla="*/ 766340 w 1050608"/>
                    <a:gd name="connsiteY29" fmla="*/ 753610 h 790568"/>
                    <a:gd name="connsiteX30" fmla="*/ 583460 w 1050608"/>
                    <a:gd name="connsiteY30" fmla="*/ 723130 h 790568"/>
                    <a:gd name="connsiteX31" fmla="*/ 545360 w 1050608"/>
                    <a:gd name="connsiteY31" fmla="*/ 646930 h 790568"/>
                    <a:gd name="connsiteX32" fmla="*/ 436400 w 1050608"/>
                    <a:gd name="connsiteY32" fmla="*/ 661458 h 790568"/>
                    <a:gd name="connsiteX33" fmla="*/ 396136 w 1050608"/>
                    <a:gd name="connsiteY33" fmla="*/ 597400 h 790568"/>
                    <a:gd name="connsiteX34" fmla="*/ 370736 w 1050608"/>
                    <a:gd name="connsiteY34" fmla="*/ 575174 h 790568"/>
                    <a:gd name="connsiteX35" fmla="*/ 370736 w 1050608"/>
                    <a:gd name="connsiteY35" fmla="*/ 514850 h 790568"/>
                    <a:gd name="connsiteX36" fmla="*/ 345336 w 1050608"/>
                    <a:gd name="connsiteY36" fmla="*/ 498974 h 790568"/>
                    <a:gd name="connsiteX37" fmla="*/ 335810 w 1050608"/>
                    <a:gd name="connsiteY37" fmla="*/ 445000 h 790568"/>
                    <a:gd name="connsiteX38" fmla="*/ 272064 w 1050608"/>
                    <a:gd name="connsiteY38" fmla="*/ 426408 h 790568"/>
                    <a:gd name="connsiteX39" fmla="*/ 278660 w 1050608"/>
                    <a:gd name="connsiteY39" fmla="*/ 380230 h 790568"/>
                    <a:gd name="connsiteX40" fmla="*/ 179600 w 1050608"/>
                    <a:gd name="connsiteY40" fmla="*/ 220210 h 790568"/>
                    <a:gd name="connsiteX41" fmla="*/ 0 w 1050608"/>
                    <a:gd name="connsiteY41" fmla="*/ 10678 h 790568"/>
                    <a:gd name="connsiteX42" fmla="*/ 53236 w 1050608"/>
                    <a:gd name="connsiteY42" fmla="*/ 500 h 790568"/>
                    <a:gd name="connsiteX43" fmla="*/ 52812 w 1050608"/>
                    <a:gd name="connsiteY43" fmla="*/ 0 h 790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050608" h="790568">
                      <a:moveTo>
                        <a:pt x="52812" y="0"/>
                      </a:moveTo>
                      <a:lnTo>
                        <a:pt x="131024" y="61618"/>
                      </a:lnTo>
                      <a:lnTo>
                        <a:pt x="221510" y="109244"/>
                      </a:lnTo>
                      <a:lnTo>
                        <a:pt x="266754" y="109244"/>
                      </a:lnTo>
                      <a:lnTo>
                        <a:pt x="323904" y="118770"/>
                      </a:lnTo>
                      <a:lnTo>
                        <a:pt x="357240" y="147344"/>
                      </a:lnTo>
                      <a:lnTo>
                        <a:pt x="357240" y="199730"/>
                      </a:lnTo>
                      <a:lnTo>
                        <a:pt x="419154" y="240214"/>
                      </a:lnTo>
                      <a:lnTo>
                        <a:pt x="440584" y="154488"/>
                      </a:lnTo>
                      <a:lnTo>
                        <a:pt x="500116" y="97338"/>
                      </a:lnTo>
                      <a:lnTo>
                        <a:pt x="500116" y="64000"/>
                      </a:lnTo>
                      <a:lnTo>
                        <a:pt x="581080" y="47330"/>
                      </a:lnTo>
                      <a:lnTo>
                        <a:pt x="609654" y="44950"/>
                      </a:lnTo>
                      <a:lnTo>
                        <a:pt x="683472" y="109244"/>
                      </a:lnTo>
                      <a:lnTo>
                        <a:pt x="742218" y="125370"/>
                      </a:lnTo>
                      <a:lnTo>
                        <a:pt x="739036" y="130674"/>
                      </a:lnTo>
                      <a:lnTo>
                        <a:pt x="742210" y="194174"/>
                      </a:lnTo>
                      <a:lnTo>
                        <a:pt x="827936" y="194174"/>
                      </a:lnTo>
                      <a:lnTo>
                        <a:pt x="872384" y="162426"/>
                      </a:lnTo>
                      <a:lnTo>
                        <a:pt x="910484" y="200526"/>
                      </a:lnTo>
                      <a:lnTo>
                        <a:pt x="942236" y="184650"/>
                      </a:lnTo>
                      <a:lnTo>
                        <a:pt x="1031136" y="191000"/>
                      </a:lnTo>
                      <a:lnTo>
                        <a:pt x="1018436" y="248150"/>
                      </a:lnTo>
                      <a:lnTo>
                        <a:pt x="1050608" y="320962"/>
                      </a:lnTo>
                      <a:lnTo>
                        <a:pt x="973984" y="359274"/>
                      </a:lnTo>
                      <a:lnTo>
                        <a:pt x="964460" y="445000"/>
                      </a:lnTo>
                      <a:lnTo>
                        <a:pt x="945410" y="568826"/>
                      </a:lnTo>
                      <a:lnTo>
                        <a:pt x="850160" y="702174"/>
                      </a:lnTo>
                      <a:lnTo>
                        <a:pt x="836562" y="790568"/>
                      </a:lnTo>
                      <a:lnTo>
                        <a:pt x="766340" y="753610"/>
                      </a:lnTo>
                      <a:lnTo>
                        <a:pt x="583460" y="723130"/>
                      </a:lnTo>
                      <a:lnTo>
                        <a:pt x="545360" y="646930"/>
                      </a:lnTo>
                      <a:lnTo>
                        <a:pt x="436400" y="661458"/>
                      </a:lnTo>
                      <a:lnTo>
                        <a:pt x="396136" y="597400"/>
                      </a:lnTo>
                      <a:lnTo>
                        <a:pt x="370736" y="575174"/>
                      </a:lnTo>
                      <a:lnTo>
                        <a:pt x="370736" y="514850"/>
                      </a:lnTo>
                      <a:lnTo>
                        <a:pt x="345336" y="498974"/>
                      </a:lnTo>
                      <a:lnTo>
                        <a:pt x="335810" y="445000"/>
                      </a:lnTo>
                      <a:lnTo>
                        <a:pt x="272064" y="426408"/>
                      </a:lnTo>
                      <a:lnTo>
                        <a:pt x="278660" y="380230"/>
                      </a:lnTo>
                      <a:lnTo>
                        <a:pt x="179600" y="220210"/>
                      </a:lnTo>
                      <a:lnTo>
                        <a:pt x="0" y="10678"/>
                      </a:lnTo>
                      <a:lnTo>
                        <a:pt x="53236" y="500"/>
                      </a:lnTo>
                      <a:lnTo>
                        <a:pt x="5281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8" name="フリーフォーム: 図形 757">
                  <a:extLst>
                    <a:ext uri="{FF2B5EF4-FFF2-40B4-BE49-F238E27FC236}">
                      <a16:creationId xmlns:a16="http://schemas.microsoft.com/office/drawing/2014/main" id="{72BAD2F0-9932-4F78-918D-D6BF129E53E9}"/>
                    </a:ext>
                  </a:extLst>
                </p:cNvPr>
                <p:cNvSpPr/>
                <p:nvPr/>
              </p:nvSpPr>
              <p:spPr>
                <a:xfrm>
                  <a:off x="31323374" y="26959560"/>
                  <a:ext cx="1252126" cy="1272540"/>
                </a:xfrm>
                <a:custGeom>
                  <a:avLst/>
                  <a:gdLst>
                    <a:gd name="connsiteX0" fmla="*/ 1031146 w 1252126"/>
                    <a:gd name="connsiteY0" fmla="*/ 0 h 1272540"/>
                    <a:gd name="connsiteX1" fmla="*/ 1016872 w 1252126"/>
                    <a:gd name="connsiteY1" fmla="*/ 1904 h 1272540"/>
                    <a:gd name="connsiteX2" fmla="*/ 1061626 w 1252126"/>
                    <a:gd name="connsiteY2" fmla="*/ 72390 h 1272540"/>
                    <a:gd name="connsiteX3" fmla="*/ 975902 w 1252126"/>
                    <a:gd name="connsiteY3" fmla="*/ 110490 h 1272540"/>
                    <a:gd name="connsiteX4" fmla="*/ 937802 w 1252126"/>
                    <a:gd name="connsiteY4" fmla="*/ 348616 h 1272540"/>
                    <a:gd name="connsiteX5" fmla="*/ 1033050 w 1252126"/>
                    <a:gd name="connsiteY5" fmla="*/ 339090 h 1272540"/>
                    <a:gd name="connsiteX6" fmla="*/ 1033050 w 1252126"/>
                    <a:gd name="connsiteY6" fmla="*/ 415290 h 1272540"/>
                    <a:gd name="connsiteX7" fmla="*/ 985426 w 1252126"/>
                    <a:gd name="connsiteY7" fmla="*/ 462916 h 1272540"/>
                    <a:gd name="connsiteX8" fmla="*/ 1090202 w 1252126"/>
                    <a:gd name="connsiteY8" fmla="*/ 491490 h 1272540"/>
                    <a:gd name="connsiteX9" fmla="*/ 1128302 w 1252126"/>
                    <a:gd name="connsiteY9" fmla="*/ 539116 h 1272540"/>
                    <a:gd name="connsiteX10" fmla="*/ 1080676 w 1252126"/>
                    <a:gd name="connsiteY10" fmla="*/ 586740 h 1272540"/>
                    <a:gd name="connsiteX11" fmla="*/ 1185450 w 1252126"/>
                    <a:gd name="connsiteY11" fmla="*/ 643890 h 1272540"/>
                    <a:gd name="connsiteX12" fmla="*/ 1252126 w 1252126"/>
                    <a:gd name="connsiteY12" fmla="*/ 748664 h 1272540"/>
                    <a:gd name="connsiteX13" fmla="*/ 1252126 w 1252126"/>
                    <a:gd name="connsiteY13" fmla="*/ 901064 h 1272540"/>
                    <a:gd name="connsiteX14" fmla="*/ 1166402 w 1252126"/>
                    <a:gd name="connsiteY14" fmla="*/ 920116 h 1272540"/>
                    <a:gd name="connsiteX15" fmla="*/ 1166402 w 1252126"/>
                    <a:gd name="connsiteY15" fmla="*/ 1082040 h 1272540"/>
                    <a:gd name="connsiteX16" fmla="*/ 1128302 w 1252126"/>
                    <a:gd name="connsiteY16" fmla="*/ 1091564 h 1272540"/>
                    <a:gd name="connsiteX17" fmla="*/ 1080676 w 1252126"/>
                    <a:gd name="connsiteY17" fmla="*/ 1043940 h 1272540"/>
                    <a:gd name="connsiteX18" fmla="*/ 1033050 w 1252126"/>
                    <a:gd name="connsiteY18" fmla="*/ 1043940 h 1272540"/>
                    <a:gd name="connsiteX19" fmla="*/ 966376 w 1252126"/>
                    <a:gd name="connsiteY19" fmla="*/ 1091564 h 1272540"/>
                    <a:gd name="connsiteX20" fmla="*/ 871126 w 1252126"/>
                    <a:gd name="connsiteY20" fmla="*/ 1101090 h 1272540"/>
                    <a:gd name="connsiteX21" fmla="*/ 842550 w 1252126"/>
                    <a:gd name="connsiteY21" fmla="*/ 1120140 h 1272540"/>
                    <a:gd name="connsiteX22" fmla="*/ 728250 w 1252126"/>
                    <a:gd name="connsiteY22" fmla="*/ 1139190 h 1272540"/>
                    <a:gd name="connsiteX23" fmla="*/ 699676 w 1252126"/>
                    <a:gd name="connsiteY23" fmla="*/ 1091564 h 1272540"/>
                    <a:gd name="connsiteX24" fmla="*/ 594902 w 1252126"/>
                    <a:gd name="connsiteY24" fmla="*/ 1129664 h 1272540"/>
                    <a:gd name="connsiteX25" fmla="*/ 566326 w 1252126"/>
                    <a:gd name="connsiteY25" fmla="*/ 1101090 h 1272540"/>
                    <a:gd name="connsiteX26" fmla="*/ 509176 w 1252126"/>
                    <a:gd name="connsiteY26" fmla="*/ 1158240 h 1272540"/>
                    <a:gd name="connsiteX27" fmla="*/ 318676 w 1252126"/>
                    <a:gd name="connsiteY27" fmla="*/ 1139190 h 1272540"/>
                    <a:gd name="connsiteX28" fmla="*/ 271050 w 1252126"/>
                    <a:gd name="connsiteY28" fmla="*/ 1272540 h 1272540"/>
                    <a:gd name="connsiteX29" fmla="*/ 204376 w 1252126"/>
                    <a:gd name="connsiteY29" fmla="*/ 1196340 h 1272540"/>
                    <a:gd name="connsiteX30" fmla="*/ 90076 w 1252126"/>
                    <a:gd name="connsiteY30" fmla="*/ 1186816 h 1272540"/>
                    <a:gd name="connsiteX31" fmla="*/ 0 w 1252126"/>
                    <a:gd name="connsiteY31" fmla="*/ 1151568 h 1272540"/>
                    <a:gd name="connsiteX32" fmla="*/ 48802 w 1252126"/>
                    <a:gd name="connsiteY32" fmla="*/ 1066164 h 1272540"/>
                    <a:gd name="connsiteX33" fmla="*/ 26576 w 1252126"/>
                    <a:gd name="connsiteY33" fmla="*/ 1024890 h 1272540"/>
                    <a:gd name="connsiteX34" fmla="*/ 45626 w 1252126"/>
                    <a:gd name="connsiteY34" fmla="*/ 983616 h 1272540"/>
                    <a:gd name="connsiteX35" fmla="*/ 45626 w 1252126"/>
                    <a:gd name="connsiteY35" fmla="*/ 869316 h 1272540"/>
                    <a:gd name="connsiteX36" fmla="*/ 64676 w 1252126"/>
                    <a:gd name="connsiteY36" fmla="*/ 789940 h 1272540"/>
                    <a:gd name="connsiteX37" fmla="*/ 55150 w 1252126"/>
                    <a:gd name="connsiteY37" fmla="*/ 672464 h 1272540"/>
                    <a:gd name="connsiteX38" fmla="*/ 105950 w 1252126"/>
                    <a:gd name="connsiteY38" fmla="*/ 631190 h 1272540"/>
                    <a:gd name="connsiteX39" fmla="*/ 103182 w 1252126"/>
                    <a:gd name="connsiteY39" fmla="*/ 628882 h 1272540"/>
                    <a:gd name="connsiteX40" fmla="*/ 109126 w 1252126"/>
                    <a:gd name="connsiteY40" fmla="*/ 628016 h 1272540"/>
                    <a:gd name="connsiteX41" fmla="*/ 134526 w 1252126"/>
                    <a:gd name="connsiteY41" fmla="*/ 596264 h 1272540"/>
                    <a:gd name="connsiteX42" fmla="*/ 134526 w 1252126"/>
                    <a:gd name="connsiteY42" fmla="*/ 501016 h 1272540"/>
                    <a:gd name="connsiteX43" fmla="*/ 109126 w 1252126"/>
                    <a:gd name="connsiteY43" fmla="*/ 453390 h 1272540"/>
                    <a:gd name="connsiteX44" fmla="*/ 112302 w 1252126"/>
                    <a:gd name="connsiteY44" fmla="*/ 402590 h 1272540"/>
                    <a:gd name="connsiteX45" fmla="*/ 140876 w 1252126"/>
                    <a:gd name="connsiteY45" fmla="*/ 361316 h 1272540"/>
                    <a:gd name="connsiteX46" fmla="*/ 90076 w 1252126"/>
                    <a:gd name="connsiteY46" fmla="*/ 275590 h 1272540"/>
                    <a:gd name="connsiteX47" fmla="*/ 93704 w 1252126"/>
                    <a:gd name="connsiteY47" fmla="*/ 261076 h 1272540"/>
                    <a:gd name="connsiteX48" fmla="*/ 96426 w 1252126"/>
                    <a:gd name="connsiteY48" fmla="*/ 269240 h 1272540"/>
                    <a:gd name="connsiteX49" fmla="*/ 172626 w 1252126"/>
                    <a:gd name="connsiteY49" fmla="*/ 224790 h 1272540"/>
                    <a:gd name="connsiteX50" fmla="*/ 331376 w 1252126"/>
                    <a:gd name="connsiteY50" fmla="*/ 237490 h 1272540"/>
                    <a:gd name="connsiteX51" fmla="*/ 375826 w 1252126"/>
                    <a:gd name="connsiteY51" fmla="*/ 294640 h 1272540"/>
                    <a:gd name="connsiteX52" fmla="*/ 426626 w 1252126"/>
                    <a:gd name="connsiteY52" fmla="*/ 294640 h 1272540"/>
                    <a:gd name="connsiteX53" fmla="*/ 439326 w 1252126"/>
                    <a:gd name="connsiteY53" fmla="*/ 243840 h 1272540"/>
                    <a:gd name="connsiteX54" fmla="*/ 509176 w 1252126"/>
                    <a:gd name="connsiteY54" fmla="*/ 180340 h 1272540"/>
                    <a:gd name="connsiteX55" fmla="*/ 629826 w 1252126"/>
                    <a:gd name="connsiteY55" fmla="*/ 173990 h 1272540"/>
                    <a:gd name="connsiteX56" fmla="*/ 744792 w 1252126"/>
                    <a:gd name="connsiteY56" fmla="*/ 67868 h 1272540"/>
                    <a:gd name="connsiteX57" fmla="*/ 878746 w 1252126"/>
                    <a:gd name="connsiteY57" fmla="*/ 38100 h 1272540"/>
                    <a:gd name="connsiteX58" fmla="*/ 916846 w 1252126"/>
                    <a:gd name="connsiteY58" fmla="*/ 15240 h 1272540"/>
                    <a:gd name="connsiteX59" fmla="*/ 1031146 w 1252126"/>
                    <a:gd name="connsiteY59" fmla="*/ 0 h 1272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252126" h="1272540">
                      <a:moveTo>
                        <a:pt x="1031146" y="0"/>
                      </a:moveTo>
                      <a:lnTo>
                        <a:pt x="1016872" y="1904"/>
                      </a:lnTo>
                      <a:lnTo>
                        <a:pt x="1061626" y="72390"/>
                      </a:lnTo>
                      <a:lnTo>
                        <a:pt x="975902" y="110490"/>
                      </a:lnTo>
                      <a:lnTo>
                        <a:pt x="937802" y="348616"/>
                      </a:lnTo>
                      <a:lnTo>
                        <a:pt x="1033050" y="339090"/>
                      </a:lnTo>
                      <a:lnTo>
                        <a:pt x="1033050" y="415290"/>
                      </a:lnTo>
                      <a:lnTo>
                        <a:pt x="985426" y="462916"/>
                      </a:lnTo>
                      <a:lnTo>
                        <a:pt x="1090202" y="491490"/>
                      </a:lnTo>
                      <a:lnTo>
                        <a:pt x="1128302" y="539116"/>
                      </a:lnTo>
                      <a:lnTo>
                        <a:pt x="1080676" y="586740"/>
                      </a:lnTo>
                      <a:lnTo>
                        <a:pt x="1185450" y="643890"/>
                      </a:lnTo>
                      <a:lnTo>
                        <a:pt x="1252126" y="748664"/>
                      </a:lnTo>
                      <a:lnTo>
                        <a:pt x="1252126" y="901064"/>
                      </a:lnTo>
                      <a:lnTo>
                        <a:pt x="1166402" y="920116"/>
                      </a:lnTo>
                      <a:lnTo>
                        <a:pt x="1166402" y="1082040"/>
                      </a:lnTo>
                      <a:lnTo>
                        <a:pt x="1128302" y="1091564"/>
                      </a:lnTo>
                      <a:lnTo>
                        <a:pt x="1080676" y="1043940"/>
                      </a:lnTo>
                      <a:lnTo>
                        <a:pt x="1033050" y="1043940"/>
                      </a:lnTo>
                      <a:lnTo>
                        <a:pt x="966376" y="1091564"/>
                      </a:lnTo>
                      <a:lnTo>
                        <a:pt x="871126" y="1101090"/>
                      </a:lnTo>
                      <a:lnTo>
                        <a:pt x="842550" y="1120140"/>
                      </a:lnTo>
                      <a:lnTo>
                        <a:pt x="728250" y="1139190"/>
                      </a:lnTo>
                      <a:lnTo>
                        <a:pt x="699676" y="1091564"/>
                      </a:lnTo>
                      <a:lnTo>
                        <a:pt x="594902" y="1129664"/>
                      </a:lnTo>
                      <a:lnTo>
                        <a:pt x="566326" y="1101090"/>
                      </a:lnTo>
                      <a:lnTo>
                        <a:pt x="509176" y="1158240"/>
                      </a:lnTo>
                      <a:lnTo>
                        <a:pt x="318676" y="1139190"/>
                      </a:lnTo>
                      <a:lnTo>
                        <a:pt x="271050" y="1272540"/>
                      </a:lnTo>
                      <a:lnTo>
                        <a:pt x="204376" y="1196340"/>
                      </a:lnTo>
                      <a:lnTo>
                        <a:pt x="90076" y="1186816"/>
                      </a:lnTo>
                      <a:lnTo>
                        <a:pt x="0" y="1151568"/>
                      </a:lnTo>
                      <a:lnTo>
                        <a:pt x="48802" y="1066164"/>
                      </a:lnTo>
                      <a:lnTo>
                        <a:pt x="26576" y="1024890"/>
                      </a:lnTo>
                      <a:lnTo>
                        <a:pt x="45626" y="983616"/>
                      </a:lnTo>
                      <a:lnTo>
                        <a:pt x="45626" y="869316"/>
                      </a:lnTo>
                      <a:lnTo>
                        <a:pt x="64676" y="789940"/>
                      </a:lnTo>
                      <a:lnTo>
                        <a:pt x="55150" y="672464"/>
                      </a:lnTo>
                      <a:lnTo>
                        <a:pt x="105950" y="631190"/>
                      </a:lnTo>
                      <a:lnTo>
                        <a:pt x="103182" y="628882"/>
                      </a:lnTo>
                      <a:lnTo>
                        <a:pt x="109126" y="628016"/>
                      </a:lnTo>
                      <a:lnTo>
                        <a:pt x="134526" y="596264"/>
                      </a:lnTo>
                      <a:lnTo>
                        <a:pt x="134526" y="501016"/>
                      </a:lnTo>
                      <a:lnTo>
                        <a:pt x="109126" y="453390"/>
                      </a:lnTo>
                      <a:lnTo>
                        <a:pt x="112302" y="402590"/>
                      </a:lnTo>
                      <a:lnTo>
                        <a:pt x="140876" y="361316"/>
                      </a:lnTo>
                      <a:lnTo>
                        <a:pt x="90076" y="275590"/>
                      </a:lnTo>
                      <a:lnTo>
                        <a:pt x="93704" y="261076"/>
                      </a:lnTo>
                      <a:lnTo>
                        <a:pt x="96426" y="269240"/>
                      </a:lnTo>
                      <a:lnTo>
                        <a:pt x="172626" y="224790"/>
                      </a:lnTo>
                      <a:lnTo>
                        <a:pt x="331376" y="237490"/>
                      </a:lnTo>
                      <a:lnTo>
                        <a:pt x="375826" y="294640"/>
                      </a:lnTo>
                      <a:lnTo>
                        <a:pt x="426626" y="294640"/>
                      </a:lnTo>
                      <a:lnTo>
                        <a:pt x="439326" y="243840"/>
                      </a:lnTo>
                      <a:lnTo>
                        <a:pt x="509176" y="180340"/>
                      </a:lnTo>
                      <a:lnTo>
                        <a:pt x="629826" y="173990"/>
                      </a:lnTo>
                      <a:lnTo>
                        <a:pt x="744792" y="67868"/>
                      </a:lnTo>
                      <a:lnTo>
                        <a:pt x="878746" y="38100"/>
                      </a:lnTo>
                      <a:lnTo>
                        <a:pt x="916846" y="15240"/>
                      </a:lnTo>
                      <a:lnTo>
                        <a:pt x="103114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9" name="フリーフォーム: 図形 758">
                  <a:extLst>
                    <a:ext uri="{FF2B5EF4-FFF2-40B4-BE49-F238E27FC236}">
                      <a16:creationId xmlns:a16="http://schemas.microsoft.com/office/drawing/2014/main" id="{F6FCECB0-EFA8-4888-9593-085B21B2B482}"/>
                    </a:ext>
                  </a:extLst>
                </p:cNvPr>
                <p:cNvSpPr/>
                <p:nvPr/>
              </p:nvSpPr>
              <p:spPr>
                <a:xfrm>
                  <a:off x="30368968" y="26329434"/>
                  <a:ext cx="1041308" cy="581866"/>
                </a:xfrm>
                <a:custGeom>
                  <a:avLst/>
                  <a:gdLst>
                    <a:gd name="connsiteX0" fmla="*/ 191114 w 1041308"/>
                    <a:gd name="connsiteY0" fmla="*/ 0 h 581866"/>
                    <a:gd name="connsiteX1" fmla="*/ 218982 w 1041308"/>
                    <a:gd name="connsiteY1" fmla="*/ 29416 h 581866"/>
                    <a:gd name="connsiteX2" fmla="*/ 282482 w 1041308"/>
                    <a:gd name="connsiteY2" fmla="*/ 35766 h 581866"/>
                    <a:gd name="connsiteX3" fmla="*/ 231682 w 1041308"/>
                    <a:gd name="connsiteY3" fmla="*/ 99266 h 581866"/>
                    <a:gd name="connsiteX4" fmla="*/ 187232 w 1041308"/>
                    <a:gd name="connsiteY4" fmla="*/ 162766 h 581866"/>
                    <a:gd name="connsiteX5" fmla="*/ 231682 w 1041308"/>
                    <a:gd name="connsiteY5" fmla="*/ 213566 h 581866"/>
                    <a:gd name="connsiteX6" fmla="*/ 345982 w 1041308"/>
                    <a:gd name="connsiteY6" fmla="*/ 226266 h 581866"/>
                    <a:gd name="connsiteX7" fmla="*/ 371382 w 1041308"/>
                    <a:gd name="connsiteY7" fmla="*/ 200866 h 581866"/>
                    <a:gd name="connsiteX8" fmla="*/ 415832 w 1041308"/>
                    <a:gd name="connsiteY8" fmla="*/ 245316 h 581866"/>
                    <a:gd name="connsiteX9" fmla="*/ 606332 w 1041308"/>
                    <a:gd name="connsiteY9" fmla="*/ 270716 h 581866"/>
                    <a:gd name="connsiteX10" fmla="*/ 713562 w 1041308"/>
                    <a:gd name="connsiteY10" fmla="*/ 198262 h 581866"/>
                    <a:gd name="connsiteX11" fmla="*/ 728252 w 1041308"/>
                    <a:gd name="connsiteY11" fmla="*/ 264366 h 581866"/>
                    <a:gd name="connsiteX12" fmla="*/ 751112 w 1041308"/>
                    <a:gd name="connsiteY12" fmla="*/ 332946 h 581866"/>
                    <a:gd name="connsiteX13" fmla="*/ 918752 w 1041308"/>
                    <a:gd name="connsiteY13" fmla="*/ 302466 h 581866"/>
                    <a:gd name="connsiteX14" fmla="*/ 956852 w 1041308"/>
                    <a:gd name="connsiteY14" fmla="*/ 371046 h 581866"/>
                    <a:gd name="connsiteX15" fmla="*/ 1041308 w 1041308"/>
                    <a:gd name="connsiteY15" fmla="*/ 427350 h 581866"/>
                    <a:gd name="connsiteX16" fmla="*/ 1038132 w 1041308"/>
                    <a:gd name="connsiteY16" fmla="*/ 435816 h 581866"/>
                    <a:gd name="connsiteX17" fmla="*/ 904782 w 1041308"/>
                    <a:gd name="connsiteY17" fmla="*/ 467566 h 581866"/>
                    <a:gd name="connsiteX18" fmla="*/ 904966 w 1041308"/>
                    <a:gd name="connsiteY18" fmla="*/ 468546 h 581866"/>
                    <a:gd name="connsiteX19" fmla="*/ 901608 w 1041308"/>
                    <a:gd name="connsiteY19" fmla="*/ 467566 h 581866"/>
                    <a:gd name="connsiteX20" fmla="*/ 819056 w 1041308"/>
                    <a:gd name="connsiteY20" fmla="*/ 464390 h 581866"/>
                    <a:gd name="connsiteX21" fmla="*/ 720632 w 1041308"/>
                    <a:gd name="connsiteY21" fmla="*/ 550116 h 581866"/>
                    <a:gd name="connsiteX22" fmla="*/ 676182 w 1041308"/>
                    <a:gd name="connsiteY22" fmla="*/ 537416 h 581866"/>
                    <a:gd name="connsiteX23" fmla="*/ 650782 w 1041308"/>
                    <a:gd name="connsiteY23" fmla="*/ 581866 h 581866"/>
                    <a:gd name="connsiteX24" fmla="*/ 539656 w 1041308"/>
                    <a:gd name="connsiteY24" fmla="*/ 518366 h 581866"/>
                    <a:gd name="connsiteX25" fmla="*/ 507908 w 1041308"/>
                    <a:gd name="connsiteY25" fmla="*/ 550116 h 581866"/>
                    <a:gd name="connsiteX26" fmla="*/ 460282 w 1041308"/>
                    <a:gd name="connsiteY26" fmla="*/ 537416 h 581866"/>
                    <a:gd name="connsiteX27" fmla="*/ 431708 w 1041308"/>
                    <a:gd name="connsiteY27" fmla="*/ 496142 h 581866"/>
                    <a:gd name="connsiteX28" fmla="*/ 399956 w 1041308"/>
                    <a:gd name="connsiteY28" fmla="*/ 521542 h 581866"/>
                    <a:gd name="connsiteX29" fmla="*/ 330108 w 1041308"/>
                    <a:gd name="connsiteY29" fmla="*/ 512016 h 581866"/>
                    <a:gd name="connsiteX30" fmla="*/ 174532 w 1041308"/>
                    <a:gd name="connsiteY30" fmla="*/ 397716 h 581866"/>
                    <a:gd name="connsiteX31" fmla="*/ 174532 w 1041308"/>
                    <a:gd name="connsiteY31" fmla="*/ 353266 h 581866"/>
                    <a:gd name="connsiteX32" fmla="*/ 117382 w 1041308"/>
                    <a:gd name="connsiteY32" fmla="*/ 337390 h 581866"/>
                    <a:gd name="connsiteX33" fmla="*/ 69756 w 1041308"/>
                    <a:gd name="connsiteY33" fmla="*/ 365966 h 581866"/>
                    <a:gd name="connsiteX34" fmla="*/ 0 w 1041308"/>
                    <a:gd name="connsiteY34" fmla="*/ 294094 h 581866"/>
                    <a:gd name="connsiteX35" fmla="*/ 103412 w 1041308"/>
                    <a:gd name="connsiteY35" fmla="*/ 119586 h 581866"/>
                    <a:gd name="connsiteX36" fmla="*/ 57692 w 1041308"/>
                    <a:gd name="connsiteY36" fmla="*/ 20526 h 581866"/>
                    <a:gd name="connsiteX37" fmla="*/ 191114 w 1041308"/>
                    <a:gd name="connsiteY37" fmla="*/ 0 h 58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041308" h="581866">
                      <a:moveTo>
                        <a:pt x="191114" y="0"/>
                      </a:moveTo>
                      <a:lnTo>
                        <a:pt x="218982" y="29416"/>
                      </a:lnTo>
                      <a:lnTo>
                        <a:pt x="282482" y="35766"/>
                      </a:lnTo>
                      <a:lnTo>
                        <a:pt x="231682" y="99266"/>
                      </a:lnTo>
                      <a:lnTo>
                        <a:pt x="187232" y="162766"/>
                      </a:lnTo>
                      <a:lnTo>
                        <a:pt x="231682" y="213566"/>
                      </a:lnTo>
                      <a:lnTo>
                        <a:pt x="345982" y="226266"/>
                      </a:lnTo>
                      <a:lnTo>
                        <a:pt x="371382" y="200866"/>
                      </a:lnTo>
                      <a:lnTo>
                        <a:pt x="415832" y="245316"/>
                      </a:lnTo>
                      <a:lnTo>
                        <a:pt x="606332" y="270716"/>
                      </a:lnTo>
                      <a:lnTo>
                        <a:pt x="713562" y="198262"/>
                      </a:lnTo>
                      <a:lnTo>
                        <a:pt x="728252" y="264366"/>
                      </a:lnTo>
                      <a:lnTo>
                        <a:pt x="751112" y="332946"/>
                      </a:lnTo>
                      <a:lnTo>
                        <a:pt x="918752" y="302466"/>
                      </a:lnTo>
                      <a:lnTo>
                        <a:pt x="956852" y="371046"/>
                      </a:lnTo>
                      <a:lnTo>
                        <a:pt x="1041308" y="427350"/>
                      </a:lnTo>
                      <a:lnTo>
                        <a:pt x="1038132" y="435816"/>
                      </a:lnTo>
                      <a:lnTo>
                        <a:pt x="904782" y="467566"/>
                      </a:lnTo>
                      <a:lnTo>
                        <a:pt x="904966" y="468546"/>
                      </a:lnTo>
                      <a:lnTo>
                        <a:pt x="901608" y="467566"/>
                      </a:lnTo>
                      <a:lnTo>
                        <a:pt x="819056" y="464390"/>
                      </a:lnTo>
                      <a:lnTo>
                        <a:pt x="720632" y="550116"/>
                      </a:lnTo>
                      <a:lnTo>
                        <a:pt x="676182" y="537416"/>
                      </a:lnTo>
                      <a:lnTo>
                        <a:pt x="650782" y="581866"/>
                      </a:lnTo>
                      <a:lnTo>
                        <a:pt x="539656" y="518366"/>
                      </a:lnTo>
                      <a:lnTo>
                        <a:pt x="507908" y="550116"/>
                      </a:lnTo>
                      <a:lnTo>
                        <a:pt x="460282" y="537416"/>
                      </a:lnTo>
                      <a:lnTo>
                        <a:pt x="431708" y="496142"/>
                      </a:lnTo>
                      <a:lnTo>
                        <a:pt x="399956" y="521542"/>
                      </a:lnTo>
                      <a:lnTo>
                        <a:pt x="330108" y="512016"/>
                      </a:lnTo>
                      <a:lnTo>
                        <a:pt x="174532" y="397716"/>
                      </a:lnTo>
                      <a:lnTo>
                        <a:pt x="174532" y="353266"/>
                      </a:lnTo>
                      <a:lnTo>
                        <a:pt x="117382" y="337390"/>
                      </a:lnTo>
                      <a:lnTo>
                        <a:pt x="69756" y="365966"/>
                      </a:lnTo>
                      <a:lnTo>
                        <a:pt x="0" y="294094"/>
                      </a:lnTo>
                      <a:lnTo>
                        <a:pt x="103412" y="119586"/>
                      </a:lnTo>
                      <a:lnTo>
                        <a:pt x="57692" y="20526"/>
                      </a:lnTo>
                      <a:lnTo>
                        <a:pt x="19111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0" name="フリーフォーム: 図形 759">
                  <a:extLst>
                    <a:ext uri="{FF2B5EF4-FFF2-40B4-BE49-F238E27FC236}">
                      <a16:creationId xmlns:a16="http://schemas.microsoft.com/office/drawing/2014/main" id="{A4909808-E9C6-4A84-BD49-C3649896710B}"/>
                    </a:ext>
                  </a:extLst>
                </p:cNvPr>
                <p:cNvSpPr/>
                <p:nvPr/>
              </p:nvSpPr>
              <p:spPr>
                <a:xfrm>
                  <a:off x="30879548" y="26793824"/>
                  <a:ext cx="489220" cy="384176"/>
                </a:xfrm>
                <a:custGeom>
                  <a:avLst/>
                  <a:gdLst>
                    <a:gd name="connsiteX0" fmla="*/ 308476 w 489220"/>
                    <a:gd name="connsiteY0" fmla="*/ 0 h 384176"/>
                    <a:gd name="connsiteX1" fmla="*/ 391028 w 489220"/>
                    <a:gd name="connsiteY1" fmla="*/ 3176 h 384176"/>
                    <a:gd name="connsiteX2" fmla="*/ 394386 w 489220"/>
                    <a:gd name="connsiteY2" fmla="*/ 4156 h 384176"/>
                    <a:gd name="connsiteX3" fmla="*/ 413252 w 489220"/>
                    <a:gd name="connsiteY3" fmla="*/ 104776 h 384176"/>
                    <a:gd name="connsiteX4" fmla="*/ 343402 w 489220"/>
                    <a:gd name="connsiteY4" fmla="*/ 155576 h 384176"/>
                    <a:gd name="connsiteX5" fmla="*/ 470402 w 489220"/>
                    <a:gd name="connsiteY5" fmla="*/ 187326 h 384176"/>
                    <a:gd name="connsiteX6" fmla="*/ 489220 w 489220"/>
                    <a:gd name="connsiteY6" fmla="*/ 344150 h 384176"/>
                    <a:gd name="connsiteX7" fmla="*/ 486276 w 489220"/>
                    <a:gd name="connsiteY7" fmla="*/ 346076 h 384176"/>
                    <a:gd name="connsiteX8" fmla="*/ 362452 w 489220"/>
                    <a:gd name="connsiteY8" fmla="*/ 307976 h 384176"/>
                    <a:gd name="connsiteX9" fmla="*/ 283076 w 489220"/>
                    <a:gd name="connsiteY9" fmla="*/ 384176 h 384176"/>
                    <a:gd name="connsiteX10" fmla="*/ 225928 w 489220"/>
                    <a:gd name="connsiteY10" fmla="*/ 358776 h 384176"/>
                    <a:gd name="connsiteX11" fmla="*/ 206876 w 489220"/>
                    <a:gd name="connsiteY11" fmla="*/ 301626 h 384176"/>
                    <a:gd name="connsiteX12" fmla="*/ 143376 w 489220"/>
                    <a:gd name="connsiteY12" fmla="*/ 307976 h 384176"/>
                    <a:gd name="connsiteX13" fmla="*/ 121152 w 489220"/>
                    <a:gd name="connsiteY13" fmla="*/ 339726 h 384176"/>
                    <a:gd name="connsiteX14" fmla="*/ 32252 w 489220"/>
                    <a:gd name="connsiteY14" fmla="*/ 276226 h 384176"/>
                    <a:gd name="connsiteX15" fmla="*/ 32252 w 489220"/>
                    <a:gd name="connsiteY15" fmla="*/ 155576 h 384176"/>
                    <a:gd name="connsiteX16" fmla="*/ 502 w 489220"/>
                    <a:gd name="connsiteY16" fmla="*/ 85726 h 384176"/>
                    <a:gd name="connsiteX17" fmla="*/ 0 w 489220"/>
                    <a:gd name="connsiteY17" fmla="*/ 83054 h 384176"/>
                    <a:gd name="connsiteX18" fmla="*/ 29076 w 489220"/>
                    <a:gd name="connsiteY18" fmla="*/ 53976 h 384176"/>
                    <a:gd name="connsiteX19" fmla="*/ 140202 w 489220"/>
                    <a:gd name="connsiteY19" fmla="*/ 117476 h 384176"/>
                    <a:gd name="connsiteX20" fmla="*/ 165602 w 489220"/>
                    <a:gd name="connsiteY20" fmla="*/ 73026 h 384176"/>
                    <a:gd name="connsiteX21" fmla="*/ 210052 w 489220"/>
                    <a:gd name="connsiteY21" fmla="*/ 85726 h 384176"/>
                    <a:gd name="connsiteX22" fmla="*/ 308476 w 489220"/>
                    <a:gd name="connsiteY22" fmla="*/ 0 h 384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89220" h="384176">
                      <a:moveTo>
                        <a:pt x="308476" y="0"/>
                      </a:moveTo>
                      <a:lnTo>
                        <a:pt x="391028" y="3176"/>
                      </a:lnTo>
                      <a:lnTo>
                        <a:pt x="394386" y="4156"/>
                      </a:lnTo>
                      <a:lnTo>
                        <a:pt x="413252" y="104776"/>
                      </a:lnTo>
                      <a:lnTo>
                        <a:pt x="343402" y="155576"/>
                      </a:lnTo>
                      <a:lnTo>
                        <a:pt x="470402" y="187326"/>
                      </a:lnTo>
                      <a:lnTo>
                        <a:pt x="489220" y="344150"/>
                      </a:lnTo>
                      <a:lnTo>
                        <a:pt x="486276" y="346076"/>
                      </a:lnTo>
                      <a:lnTo>
                        <a:pt x="362452" y="307976"/>
                      </a:lnTo>
                      <a:lnTo>
                        <a:pt x="283076" y="384176"/>
                      </a:lnTo>
                      <a:lnTo>
                        <a:pt x="225928" y="358776"/>
                      </a:lnTo>
                      <a:lnTo>
                        <a:pt x="206876" y="301626"/>
                      </a:lnTo>
                      <a:lnTo>
                        <a:pt x="143376" y="307976"/>
                      </a:lnTo>
                      <a:lnTo>
                        <a:pt x="121152" y="339726"/>
                      </a:lnTo>
                      <a:lnTo>
                        <a:pt x="32252" y="276226"/>
                      </a:lnTo>
                      <a:lnTo>
                        <a:pt x="32252" y="155576"/>
                      </a:lnTo>
                      <a:lnTo>
                        <a:pt x="502" y="85726"/>
                      </a:lnTo>
                      <a:lnTo>
                        <a:pt x="0" y="83054"/>
                      </a:lnTo>
                      <a:lnTo>
                        <a:pt x="29076" y="53976"/>
                      </a:lnTo>
                      <a:lnTo>
                        <a:pt x="140202" y="117476"/>
                      </a:lnTo>
                      <a:lnTo>
                        <a:pt x="165602" y="73026"/>
                      </a:lnTo>
                      <a:lnTo>
                        <a:pt x="210052" y="85726"/>
                      </a:lnTo>
                      <a:lnTo>
                        <a:pt x="30847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1" name="フリーフォーム: 図形 760">
                  <a:extLst>
                    <a:ext uri="{FF2B5EF4-FFF2-40B4-BE49-F238E27FC236}">
                      <a16:creationId xmlns:a16="http://schemas.microsoft.com/office/drawing/2014/main" id="{22812E65-9725-4C9B-806D-819579407F56}"/>
                    </a:ext>
                  </a:extLst>
                </p:cNvPr>
                <p:cNvSpPr/>
                <p:nvPr/>
              </p:nvSpPr>
              <p:spPr>
                <a:xfrm>
                  <a:off x="29924594" y="26623528"/>
                  <a:ext cx="1539656" cy="964914"/>
                </a:xfrm>
                <a:custGeom>
                  <a:avLst/>
                  <a:gdLst>
                    <a:gd name="connsiteX0" fmla="*/ 444374 w 1539656"/>
                    <a:gd name="connsiteY0" fmla="*/ 0 h 964914"/>
                    <a:gd name="connsiteX1" fmla="*/ 514130 w 1539656"/>
                    <a:gd name="connsiteY1" fmla="*/ 71872 h 964914"/>
                    <a:gd name="connsiteX2" fmla="*/ 561756 w 1539656"/>
                    <a:gd name="connsiteY2" fmla="*/ 43296 h 964914"/>
                    <a:gd name="connsiteX3" fmla="*/ 618906 w 1539656"/>
                    <a:gd name="connsiteY3" fmla="*/ 59172 h 964914"/>
                    <a:gd name="connsiteX4" fmla="*/ 618906 w 1539656"/>
                    <a:gd name="connsiteY4" fmla="*/ 103622 h 964914"/>
                    <a:gd name="connsiteX5" fmla="*/ 774482 w 1539656"/>
                    <a:gd name="connsiteY5" fmla="*/ 217922 h 964914"/>
                    <a:gd name="connsiteX6" fmla="*/ 844330 w 1539656"/>
                    <a:gd name="connsiteY6" fmla="*/ 227448 h 964914"/>
                    <a:gd name="connsiteX7" fmla="*/ 876082 w 1539656"/>
                    <a:gd name="connsiteY7" fmla="*/ 202048 h 964914"/>
                    <a:gd name="connsiteX8" fmla="*/ 904656 w 1539656"/>
                    <a:gd name="connsiteY8" fmla="*/ 243322 h 964914"/>
                    <a:gd name="connsiteX9" fmla="*/ 952282 w 1539656"/>
                    <a:gd name="connsiteY9" fmla="*/ 256022 h 964914"/>
                    <a:gd name="connsiteX10" fmla="*/ 954954 w 1539656"/>
                    <a:gd name="connsiteY10" fmla="*/ 253350 h 964914"/>
                    <a:gd name="connsiteX11" fmla="*/ 955456 w 1539656"/>
                    <a:gd name="connsiteY11" fmla="*/ 256022 h 964914"/>
                    <a:gd name="connsiteX12" fmla="*/ 987206 w 1539656"/>
                    <a:gd name="connsiteY12" fmla="*/ 325872 h 964914"/>
                    <a:gd name="connsiteX13" fmla="*/ 987206 w 1539656"/>
                    <a:gd name="connsiteY13" fmla="*/ 446522 h 964914"/>
                    <a:gd name="connsiteX14" fmla="*/ 1076106 w 1539656"/>
                    <a:gd name="connsiteY14" fmla="*/ 510022 h 964914"/>
                    <a:gd name="connsiteX15" fmla="*/ 1098330 w 1539656"/>
                    <a:gd name="connsiteY15" fmla="*/ 478272 h 964914"/>
                    <a:gd name="connsiteX16" fmla="*/ 1161830 w 1539656"/>
                    <a:gd name="connsiteY16" fmla="*/ 471922 h 964914"/>
                    <a:gd name="connsiteX17" fmla="*/ 1180882 w 1539656"/>
                    <a:gd name="connsiteY17" fmla="*/ 529072 h 964914"/>
                    <a:gd name="connsiteX18" fmla="*/ 1238030 w 1539656"/>
                    <a:gd name="connsiteY18" fmla="*/ 554472 h 964914"/>
                    <a:gd name="connsiteX19" fmla="*/ 1317406 w 1539656"/>
                    <a:gd name="connsiteY19" fmla="*/ 478272 h 964914"/>
                    <a:gd name="connsiteX20" fmla="*/ 1441230 w 1539656"/>
                    <a:gd name="connsiteY20" fmla="*/ 516372 h 964914"/>
                    <a:gd name="connsiteX21" fmla="*/ 1444174 w 1539656"/>
                    <a:gd name="connsiteY21" fmla="*/ 514446 h 964914"/>
                    <a:gd name="connsiteX22" fmla="*/ 1444406 w 1539656"/>
                    <a:gd name="connsiteY22" fmla="*/ 516372 h 964914"/>
                    <a:gd name="connsiteX23" fmla="*/ 1469806 w 1539656"/>
                    <a:gd name="connsiteY23" fmla="*/ 529072 h 964914"/>
                    <a:gd name="connsiteX24" fmla="*/ 1492484 w 1539656"/>
                    <a:gd name="connsiteY24" fmla="*/ 597108 h 964914"/>
                    <a:gd name="connsiteX25" fmla="*/ 1488856 w 1539656"/>
                    <a:gd name="connsiteY25" fmla="*/ 611622 h 964914"/>
                    <a:gd name="connsiteX26" fmla="*/ 1539656 w 1539656"/>
                    <a:gd name="connsiteY26" fmla="*/ 697348 h 964914"/>
                    <a:gd name="connsiteX27" fmla="*/ 1511082 w 1539656"/>
                    <a:gd name="connsiteY27" fmla="*/ 738622 h 964914"/>
                    <a:gd name="connsiteX28" fmla="*/ 1507906 w 1539656"/>
                    <a:gd name="connsiteY28" fmla="*/ 789422 h 964914"/>
                    <a:gd name="connsiteX29" fmla="*/ 1533306 w 1539656"/>
                    <a:gd name="connsiteY29" fmla="*/ 837048 h 964914"/>
                    <a:gd name="connsiteX30" fmla="*/ 1533306 w 1539656"/>
                    <a:gd name="connsiteY30" fmla="*/ 932296 h 964914"/>
                    <a:gd name="connsiteX31" fmla="*/ 1507906 w 1539656"/>
                    <a:gd name="connsiteY31" fmla="*/ 964048 h 964914"/>
                    <a:gd name="connsiteX32" fmla="*/ 1501962 w 1539656"/>
                    <a:gd name="connsiteY32" fmla="*/ 964914 h 964914"/>
                    <a:gd name="connsiteX33" fmla="*/ 1371382 w 1539656"/>
                    <a:gd name="connsiteY33" fmla="*/ 856096 h 964914"/>
                    <a:gd name="connsiteX34" fmla="*/ 1228506 w 1539656"/>
                    <a:gd name="connsiteY34" fmla="*/ 859272 h 964914"/>
                    <a:gd name="connsiteX35" fmla="*/ 1144434 w 1539656"/>
                    <a:gd name="connsiteY35" fmla="*/ 927776 h 964914"/>
                    <a:gd name="connsiteX36" fmla="*/ 1133256 w 1539656"/>
                    <a:gd name="connsiteY36" fmla="*/ 840222 h 964914"/>
                    <a:gd name="connsiteX37" fmla="*/ 984030 w 1539656"/>
                    <a:gd name="connsiteY37" fmla="*/ 770372 h 964914"/>
                    <a:gd name="connsiteX38" fmla="*/ 958630 w 1539656"/>
                    <a:gd name="connsiteY38" fmla="*/ 776722 h 964914"/>
                    <a:gd name="connsiteX39" fmla="*/ 926882 w 1539656"/>
                    <a:gd name="connsiteY39" fmla="*/ 741796 h 964914"/>
                    <a:gd name="connsiteX40" fmla="*/ 844330 w 1539656"/>
                    <a:gd name="connsiteY40" fmla="*/ 735448 h 964914"/>
                    <a:gd name="connsiteX41" fmla="*/ 815756 w 1539656"/>
                    <a:gd name="connsiteY41" fmla="*/ 716396 h 964914"/>
                    <a:gd name="connsiteX42" fmla="*/ 755430 w 1539656"/>
                    <a:gd name="connsiteY42" fmla="*/ 754496 h 964914"/>
                    <a:gd name="connsiteX43" fmla="*/ 749082 w 1539656"/>
                    <a:gd name="connsiteY43" fmla="*/ 713222 h 964914"/>
                    <a:gd name="connsiteX44" fmla="*/ 698282 w 1539656"/>
                    <a:gd name="connsiteY44" fmla="*/ 694172 h 964914"/>
                    <a:gd name="connsiteX45" fmla="*/ 634782 w 1539656"/>
                    <a:gd name="connsiteY45" fmla="*/ 681472 h 964914"/>
                    <a:gd name="connsiteX46" fmla="*/ 590330 w 1539656"/>
                    <a:gd name="connsiteY46" fmla="*/ 703696 h 964914"/>
                    <a:gd name="connsiteX47" fmla="*/ 586632 w 1539656"/>
                    <a:gd name="connsiteY47" fmla="*/ 704466 h 964914"/>
                    <a:gd name="connsiteX48" fmla="*/ 587156 w 1539656"/>
                    <a:gd name="connsiteY48" fmla="*/ 703696 h 964914"/>
                    <a:gd name="connsiteX49" fmla="*/ 536356 w 1539656"/>
                    <a:gd name="connsiteY49" fmla="*/ 697348 h 964914"/>
                    <a:gd name="connsiteX50" fmla="*/ 523656 w 1539656"/>
                    <a:gd name="connsiteY50" fmla="*/ 665596 h 964914"/>
                    <a:gd name="connsiteX51" fmla="*/ 383956 w 1539656"/>
                    <a:gd name="connsiteY51" fmla="*/ 637022 h 964914"/>
                    <a:gd name="connsiteX52" fmla="*/ 364906 w 1539656"/>
                    <a:gd name="connsiteY52" fmla="*/ 551296 h 964914"/>
                    <a:gd name="connsiteX53" fmla="*/ 288706 w 1539656"/>
                    <a:gd name="connsiteY53" fmla="*/ 541772 h 964914"/>
                    <a:gd name="connsiteX54" fmla="*/ 288706 w 1539656"/>
                    <a:gd name="connsiteY54" fmla="*/ 633848 h 964914"/>
                    <a:gd name="connsiteX55" fmla="*/ 225206 w 1539656"/>
                    <a:gd name="connsiteY55" fmla="*/ 675122 h 964914"/>
                    <a:gd name="connsiteX56" fmla="*/ 187106 w 1539656"/>
                    <a:gd name="connsiteY56" fmla="*/ 630672 h 964914"/>
                    <a:gd name="connsiteX57" fmla="*/ 142656 w 1539656"/>
                    <a:gd name="connsiteY57" fmla="*/ 646548 h 964914"/>
                    <a:gd name="connsiteX58" fmla="*/ 123606 w 1539656"/>
                    <a:gd name="connsiteY58" fmla="*/ 722748 h 964914"/>
                    <a:gd name="connsiteX59" fmla="*/ 60106 w 1539656"/>
                    <a:gd name="connsiteY59" fmla="*/ 716396 h 964914"/>
                    <a:gd name="connsiteX60" fmla="*/ 0 w 1539656"/>
                    <a:gd name="connsiteY60" fmla="*/ 663158 h 964914"/>
                    <a:gd name="connsiteX61" fmla="*/ 182026 w 1539656"/>
                    <a:gd name="connsiteY61" fmla="*/ 549392 h 964914"/>
                    <a:gd name="connsiteX62" fmla="*/ 235366 w 1539656"/>
                    <a:gd name="connsiteY62" fmla="*/ 267452 h 964914"/>
                    <a:gd name="connsiteX63" fmla="*/ 265846 w 1539656"/>
                    <a:gd name="connsiteY63" fmla="*/ 206492 h 964914"/>
                    <a:gd name="connsiteX64" fmla="*/ 433486 w 1539656"/>
                    <a:gd name="connsiteY64" fmla="*/ 92192 h 964914"/>
                    <a:gd name="connsiteX65" fmla="*/ 425866 w 1539656"/>
                    <a:gd name="connsiteY65" fmla="*/ 31232 h 964914"/>
                    <a:gd name="connsiteX66" fmla="*/ 444374 w 1539656"/>
                    <a:gd name="connsiteY66" fmla="*/ 0 h 964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</a:cxnLst>
                  <a:rect l="l" t="t" r="r" b="b"/>
                  <a:pathLst>
                    <a:path w="1539656" h="964914">
                      <a:moveTo>
                        <a:pt x="444374" y="0"/>
                      </a:moveTo>
                      <a:lnTo>
                        <a:pt x="514130" y="71872"/>
                      </a:lnTo>
                      <a:lnTo>
                        <a:pt x="561756" y="43296"/>
                      </a:lnTo>
                      <a:lnTo>
                        <a:pt x="618906" y="59172"/>
                      </a:lnTo>
                      <a:lnTo>
                        <a:pt x="618906" y="103622"/>
                      </a:lnTo>
                      <a:lnTo>
                        <a:pt x="774482" y="217922"/>
                      </a:lnTo>
                      <a:lnTo>
                        <a:pt x="844330" y="227448"/>
                      </a:lnTo>
                      <a:lnTo>
                        <a:pt x="876082" y="202048"/>
                      </a:lnTo>
                      <a:lnTo>
                        <a:pt x="904656" y="243322"/>
                      </a:lnTo>
                      <a:lnTo>
                        <a:pt x="952282" y="256022"/>
                      </a:lnTo>
                      <a:lnTo>
                        <a:pt x="954954" y="253350"/>
                      </a:lnTo>
                      <a:lnTo>
                        <a:pt x="955456" y="256022"/>
                      </a:lnTo>
                      <a:lnTo>
                        <a:pt x="987206" y="325872"/>
                      </a:lnTo>
                      <a:lnTo>
                        <a:pt x="987206" y="446522"/>
                      </a:lnTo>
                      <a:lnTo>
                        <a:pt x="1076106" y="510022"/>
                      </a:lnTo>
                      <a:lnTo>
                        <a:pt x="1098330" y="478272"/>
                      </a:lnTo>
                      <a:lnTo>
                        <a:pt x="1161830" y="471922"/>
                      </a:lnTo>
                      <a:lnTo>
                        <a:pt x="1180882" y="529072"/>
                      </a:lnTo>
                      <a:lnTo>
                        <a:pt x="1238030" y="554472"/>
                      </a:lnTo>
                      <a:lnTo>
                        <a:pt x="1317406" y="478272"/>
                      </a:lnTo>
                      <a:lnTo>
                        <a:pt x="1441230" y="516372"/>
                      </a:lnTo>
                      <a:lnTo>
                        <a:pt x="1444174" y="514446"/>
                      </a:lnTo>
                      <a:lnTo>
                        <a:pt x="1444406" y="516372"/>
                      </a:lnTo>
                      <a:lnTo>
                        <a:pt x="1469806" y="529072"/>
                      </a:lnTo>
                      <a:lnTo>
                        <a:pt x="1492484" y="597108"/>
                      </a:lnTo>
                      <a:lnTo>
                        <a:pt x="1488856" y="611622"/>
                      </a:lnTo>
                      <a:lnTo>
                        <a:pt x="1539656" y="697348"/>
                      </a:lnTo>
                      <a:lnTo>
                        <a:pt x="1511082" y="738622"/>
                      </a:lnTo>
                      <a:lnTo>
                        <a:pt x="1507906" y="789422"/>
                      </a:lnTo>
                      <a:lnTo>
                        <a:pt x="1533306" y="837048"/>
                      </a:lnTo>
                      <a:lnTo>
                        <a:pt x="1533306" y="932296"/>
                      </a:lnTo>
                      <a:lnTo>
                        <a:pt x="1507906" y="964048"/>
                      </a:lnTo>
                      <a:lnTo>
                        <a:pt x="1501962" y="964914"/>
                      </a:lnTo>
                      <a:lnTo>
                        <a:pt x="1371382" y="856096"/>
                      </a:lnTo>
                      <a:lnTo>
                        <a:pt x="1228506" y="859272"/>
                      </a:lnTo>
                      <a:lnTo>
                        <a:pt x="1144434" y="927776"/>
                      </a:lnTo>
                      <a:lnTo>
                        <a:pt x="1133256" y="840222"/>
                      </a:lnTo>
                      <a:lnTo>
                        <a:pt x="984030" y="770372"/>
                      </a:lnTo>
                      <a:lnTo>
                        <a:pt x="958630" y="776722"/>
                      </a:lnTo>
                      <a:lnTo>
                        <a:pt x="926882" y="741796"/>
                      </a:lnTo>
                      <a:lnTo>
                        <a:pt x="844330" y="735448"/>
                      </a:lnTo>
                      <a:lnTo>
                        <a:pt x="815756" y="716396"/>
                      </a:lnTo>
                      <a:lnTo>
                        <a:pt x="755430" y="754496"/>
                      </a:lnTo>
                      <a:lnTo>
                        <a:pt x="749082" y="713222"/>
                      </a:lnTo>
                      <a:lnTo>
                        <a:pt x="698282" y="694172"/>
                      </a:lnTo>
                      <a:lnTo>
                        <a:pt x="634782" y="681472"/>
                      </a:lnTo>
                      <a:lnTo>
                        <a:pt x="590330" y="703696"/>
                      </a:lnTo>
                      <a:lnTo>
                        <a:pt x="586632" y="704466"/>
                      </a:lnTo>
                      <a:lnTo>
                        <a:pt x="587156" y="703696"/>
                      </a:lnTo>
                      <a:lnTo>
                        <a:pt x="536356" y="697348"/>
                      </a:lnTo>
                      <a:lnTo>
                        <a:pt x="523656" y="665596"/>
                      </a:lnTo>
                      <a:lnTo>
                        <a:pt x="383956" y="637022"/>
                      </a:lnTo>
                      <a:lnTo>
                        <a:pt x="364906" y="551296"/>
                      </a:lnTo>
                      <a:lnTo>
                        <a:pt x="288706" y="541772"/>
                      </a:lnTo>
                      <a:lnTo>
                        <a:pt x="288706" y="633848"/>
                      </a:lnTo>
                      <a:lnTo>
                        <a:pt x="225206" y="675122"/>
                      </a:lnTo>
                      <a:lnTo>
                        <a:pt x="187106" y="630672"/>
                      </a:lnTo>
                      <a:lnTo>
                        <a:pt x="142656" y="646548"/>
                      </a:lnTo>
                      <a:lnTo>
                        <a:pt x="123606" y="722748"/>
                      </a:lnTo>
                      <a:lnTo>
                        <a:pt x="60106" y="716396"/>
                      </a:lnTo>
                      <a:lnTo>
                        <a:pt x="0" y="663158"/>
                      </a:lnTo>
                      <a:lnTo>
                        <a:pt x="182026" y="549392"/>
                      </a:lnTo>
                      <a:lnTo>
                        <a:pt x="235366" y="267452"/>
                      </a:lnTo>
                      <a:lnTo>
                        <a:pt x="265846" y="206492"/>
                      </a:lnTo>
                      <a:lnTo>
                        <a:pt x="433486" y="92192"/>
                      </a:lnTo>
                      <a:lnTo>
                        <a:pt x="425866" y="31232"/>
                      </a:lnTo>
                      <a:lnTo>
                        <a:pt x="44437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2" name="フリーフォーム: 図形 761">
                  <a:extLst>
                    <a:ext uri="{FF2B5EF4-FFF2-40B4-BE49-F238E27FC236}">
                      <a16:creationId xmlns:a16="http://schemas.microsoft.com/office/drawing/2014/main" id="{1FF5F8C3-FA6E-4866-A10F-F8FB8BCA1977}"/>
                    </a:ext>
                  </a:extLst>
                </p:cNvPr>
                <p:cNvSpPr/>
                <p:nvPr/>
              </p:nvSpPr>
              <p:spPr>
                <a:xfrm>
                  <a:off x="30410150" y="27305000"/>
                  <a:ext cx="658062" cy="244476"/>
                </a:xfrm>
                <a:custGeom>
                  <a:avLst/>
                  <a:gdLst>
                    <a:gd name="connsiteX0" fmla="*/ 149226 w 658062"/>
                    <a:gd name="connsiteY0" fmla="*/ 0 h 244476"/>
                    <a:gd name="connsiteX1" fmla="*/ 212726 w 658062"/>
                    <a:gd name="connsiteY1" fmla="*/ 12700 h 244476"/>
                    <a:gd name="connsiteX2" fmla="*/ 263526 w 658062"/>
                    <a:gd name="connsiteY2" fmla="*/ 31750 h 244476"/>
                    <a:gd name="connsiteX3" fmla="*/ 269874 w 658062"/>
                    <a:gd name="connsiteY3" fmla="*/ 73024 h 244476"/>
                    <a:gd name="connsiteX4" fmla="*/ 330200 w 658062"/>
                    <a:gd name="connsiteY4" fmla="*/ 34924 h 244476"/>
                    <a:gd name="connsiteX5" fmla="*/ 358774 w 658062"/>
                    <a:gd name="connsiteY5" fmla="*/ 53976 h 244476"/>
                    <a:gd name="connsiteX6" fmla="*/ 441326 w 658062"/>
                    <a:gd name="connsiteY6" fmla="*/ 60324 h 244476"/>
                    <a:gd name="connsiteX7" fmla="*/ 473074 w 658062"/>
                    <a:gd name="connsiteY7" fmla="*/ 95250 h 244476"/>
                    <a:gd name="connsiteX8" fmla="*/ 498474 w 658062"/>
                    <a:gd name="connsiteY8" fmla="*/ 88900 h 244476"/>
                    <a:gd name="connsiteX9" fmla="*/ 647700 w 658062"/>
                    <a:gd name="connsiteY9" fmla="*/ 158750 h 244476"/>
                    <a:gd name="connsiteX10" fmla="*/ 658062 w 658062"/>
                    <a:gd name="connsiteY10" fmla="*/ 239914 h 244476"/>
                    <a:gd name="connsiteX11" fmla="*/ 581026 w 658062"/>
                    <a:gd name="connsiteY11" fmla="*/ 212724 h 244476"/>
                    <a:gd name="connsiteX12" fmla="*/ 377826 w 658062"/>
                    <a:gd name="connsiteY12" fmla="*/ 187324 h 244476"/>
                    <a:gd name="connsiteX13" fmla="*/ 314326 w 658062"/>
                    <a:gd name="connsiteY13" fmla="*/ 244476 h 244476"/>
                    <a:gd name="connsiteX14" fmla="*/ 171450 w 658062"/>
                    <a:gd name="connsiteY14" fmla="*/ 234950 h 244476"/>
                    <a:gd name="connsiteX15" fmla="*/ 152400 w 658062"/>
                    <a:gd name="connsiteY15" fmla="*/ 219076 h 244476"/>
                    <a:gd name="connsiteX16" fmla="*/ 50800 w 658062"/>
                    <a:gd name="connsiteY16" fmla="*/ 225424 h 244476"/>
                    <a:gd name="connsiteX17" fmla="*/ 44012 w 658062"/>
                    <a:gd name="connsiteY17" fmla="*/ 224892 h 244476"/>
                    <a:gd name="connsiteX18" fmla="*/ 0 w 658062"/>
                    <a:gd name="connsiteY18" fmla="*/ 171450 h 244476"/>
                    <a:gd name="connsiteX19" fmla="*/ 101076 w 658062"/>
                    <a:gd name="connsiteY19" fmla="*/ 22994 h 244476"/>
                    <a:gd name="connsiteX20" fmla="*/ 104774 w 658062"/>
                    <a:gd name="connsiteY20" fmla="*/ 22224 h 244476"/>
                    <a:gd name="connsiteX21" fmla="*/ 149226 w 658062"/>
                    <a:gd name="connsiteY21" fmla="*/ 0 h 244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58062" h="244476">
                      <a:moveTo>
                        <a:pt x="149226" y="0"/>
                      </a:moveTo>
                      <a:lnTo>
                        <a:pt x="212726" y="12700"/>
                      </a:lnTo>
                      <a:lnTo>
                        <a:pt x="263526" y="31750"/>
                      </a:lnTo>
                      <a:lnTo>
                        <a:pt x="269874" y="73024"/>
                      </a:lnTo>
                      <a:lnTo>
                        <a:pt x="330200" y="34924"/>
                      </a:lnTo>
                      <a:lnTo>
                        <a:pt x="358774" y="53976"/>
                      </a:lnTo>
                      <a:lnTo>
                        <a:pt x="441326" y="60324"/>
                      </a:lnTo>
                      <a:lnTo>
                        <a:pt x="473074" y="95250"/>
                      </a:lnTo>
                      <a:lnTo>
                        <a:pt x="498474" y="88900"/>
                      </a:lnTo>
                      <a:lnTo>
                        <a:pt x="647700" y="158750"/>
                      </a:lnTo>
                      <a:lnTo>
                        <a:pt x="658062" y="239914"/>
                      </a:lnTo>
                      <a:lnTo>
                        <a:pt x="581026" y="212724"/>
                      </a:lnTo>
                      <a:lnTo>
                        <a:pt x="377826" y="187324"/>
                      </a:lnTo>
                      <a:lnTo>
                        <a:pt x="314326" y="244476"/>
                      </a:lnTo>
                      <a:lnTo>
                        <a:pt x="171450" y="234950"/>
                      </a:lnTo>
                      <a:lnTo>
                        <a:pt x="152400" y="219076"/>
                      </a:lnTo>
                      <a:lnTo>
                        <a:pt x="50800" y="225424"/>
                      </a:lnTo>
                      <a:lnTo>
                        <a:pt x="44012" y="224892"/>
                      </a:lnTo>
                      <a:lnTo>
                        <a:pt x="0" y="171450"/>
                      </a:lnTo>
                      <a:lnTo>
                        <a:pt x="101076" y="22994"/>
                      </a:lnTo>
                      <a:lnTo>
                        <a:pt x="104774" y="22224"/>
                      </a:lnTo>
                      <a:lnTo>
                        <a:pt x="14922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3" name="フリーフォーム: 図形 762">
                  <a:extLst>
                    <a:ext uri="{FF2B5EF4-FFF2-40B4-BE49-F238E27FC236}">
                      <a16:creationId xmlns:a16="http://schemas.microsoft.com/office/drawing/2014/main" id="{9DB10DDA-A661-4324-A0DF-8E2A71887797}"/>
                    </a:ext>
                  </a:extLst>
                </p:cNvPr>
                <p:cNvSpPr/>
                <p:nvPr/>
              </p:nvSpPr>
              <p:spPr>
                <a:xfrm>
                  <a:off x="30105350" y="27492324"/>
                  <a:ext cx="963678" cy="515940"/>
                </a:xfrm>
                <a:custGeom>
                  <a:avLst/>
                  <a:gdLst>
                    <a:gd name="connsiteX0" fmla="*/ 682626 w 963678"/>
                    <a:gd name="connsiteY0" fmla="*/ 0 h 515940"/>
                    <a:gd name="connsiteX1" fmla="*/ 885826 w 963678"/>
                    <a:gd name="connsiteY1" fmla="*/ 25400 h 515940"/>
                    <a:gd name="connsiteX2" fmla="*/ 962862 w 963678"/>
                    <a:gd name="connsiteY2" fmla="*/ 52590 h 515940"/>
                    <a:gd name="connsiteX3" fmla="*/ 963678 w 963678"/>
                    <a:gd name="connsiteY3" fmla="*/ 58980 h 515940"/>
                    <a:gd name="connsiteX4" fmla="*/ 962026 w 963678"/>
                    <a:gd name="connsiteY4" fmla="*/ 60326 h 515940"/>
                    <a:gd name="connsiteX5" fmla="*/ 942974 w 963678"/>
                    <a:gd name="connsiteY5" fmla="*/ 95252 h 515940"/>
                    <a:gd name="connsiteX6" fmla="*/ 892174 w 963678"/>
                    <a:gd name="connsiteY6" fmla="*/ 101600 h 515940"/>
                    <a:gd name="connsiteX7" fmla="*/ 908050 w 963678"/>
                    <a:gd name="connsiteY7" fmla="*/ 155576 h 515940"/>
                    <a:gd name="connsiteX8" fmla="*/ 892174 w 963678"/>
                    <a:gd name="connsiteY8" fmla="*/ 190500 h 515940"/>
                    <a:gd name="connsiteX9" fmla="*/ 882650 w 963678"/>
                    <a:gd name="connsiteY9" fmla="*/ 231776 h 515940"/>
                    <a:gd name="connsiteX10" fmla="*/ 838200 w 963678"/>
                    <a:gd name="connsiteY10" fmla="*/ 295276 h 515940"/>
                    <a:gd name="connsiteX11" fmla="*/ 787400 w 963678"/>
                    <a:gd name="connsiteY11" fmla="*/ 295276 h 515940"/>
                    <a:gd name="connsiteX12" fmla="*/ 723908 w 963678"/>
                    <a:gd name="connsiteY12" fmla="*/ 401096 h 515940"/>
                    <a:gd name="connsiteX13" fmla="*/ 665162 w 963678"/>
                    <a:gd name="connsiteY13" fmla="*/ 384970 h 515940"/>
                    <a:gd name="connsiteX14" fmla="*/ 591344 w 963678"/>
                    <a:gd name="connsiteY14" fmla="*/ 320676 h 515940"/>
                    <a:gd name="connsiteX15" fmla="*/ 562770 w 963678"/>
                    <a:gd name="connsiteY15" fmla="*/ 323056 h 515940"/>
                    <a:gd name="connsiteX16" fmla="*/ 481806 w 963678"/>
                    <a:gd name="connsiteY16" fmla="*/ 339726 h 515940"/>
                    <a:gd name="connsiteX17" fmla="*/ 481806 w 963678"/>
                    <a:gd name="connsiteY17" fmla="*/ 373064 h 515940"/>
                    <a:gd name="connsiteX18" fmla="*/ 422274 w 963678"/>
                    <a:gd name="connsiteY18" fmla="*/ 430214 h 515940"/>
                    <a:gd name="connsiteX19" fmla="*/ 400844 w 963678"/>
                    <a:gd name="connsiteY19" fmla="*/ 515940 h 515940"/>
                    <a:gd name="connsiteX20" fmla="*/ 338930 w 963678"/>
                    <a:gd name="connsiteY20" fmla="*/ 475456 h 515940"/>
                    <a:gd name="connsiteX21" fmla="*/ 338930 w 963678"/>
                    <a:gd name="connsiteY21" fmla="*/ 423070 h 515940"/>
                    <a:gd name="connsiteX22" fmla="*/ 305594 w 963678"/>
                    <a:gd name="connsiteY22" fmla="*/ 394496 h 515940"/>
                    <a:gd name="connsiteX23" fmla="*/ 248444 w 963678"/>
                    <a:gd name="connsiteY23" fmla="*/ 384970 h 515940"/>
                    <a:gd name="connsiteX24" fmla="*/ 203200 w 963678"/>
                    <a:gd name="connsiteY24" fmla="*/ 384970 h 515940"/>
                    <a:gd name="connsiteX25" fmla="*/ 112714 w 963678"/>
                    <a:gd name="connsiteY25" fmla="*/ 337344 h 515940"/>
                    <a:gd name="connsiteX26" fmla="*/ 34502 w 963678"/>
                    <a:gd name="connsiteY26" fmla="*/ 275726 h 515940"/>
                    <a:gd name="connsiteX27" fmla="*/ 0 w 963678"/>
                    <a:gd name="connsiteY27" fmla="*/ 234952 h 515940"/>
                    <a:gd name="connsiteX28" fmla="*/ 3174 w 963678"/>
                    <a:gd name="connsiteY28" fmla="*/ 158752 h 515940"/>
                    <a:gd name="connsiteX29" fmla="*/ 92074 w 963678"/>
                    <a:gd name="connsiteY29" fmla="*/ 155576 h 515940"/>
                    <a:gd name="connsiteX30" fmla="*/ 101600 w 963678"/>
                    <a:gd name="connsiteY30" fmla="*/ 73026 h 515940"/>
                    <a:gd name="connsiteX31" fmla="*/ 155574 w 963678"/>
                    <a:gd name="connsiteY31" fmla="*/ 82552 h 515940"/>
                    <a:gd name="connsiteX32" fmla="*/ 180974 w 963678"/>
                    <a:gd name="connsiteY32" fmla="*/ 57152 h 515940"/>
                    <a:gd name="connsiteX33" fmla="*/ 231774 w 963678"/>
                    <a:gd name="connsiteY33" fmla="*/ 111126 h 515940"/>
                    <a:gd name="connsiteX34" fmla="*/ 295274 w 963678"/>
                    <a:gd name="connsiteY34" fmla="*/ 117476 h 515940"/>
                    <a:gd name="connsiteX35" fmla="*/ 339726 w 963678"/>
                    <a:gd name="connsiteY35" fmla="*/ 79376 h 515940"/>
                    <a:gd name="connsiteX36" fmla="*/ 349250 w 963678"/>
                    <a:gd name="connsiteY36" fmla="*/ 38100 h 515940"/>
                    <a:gd name="connsiteX37" fmla="*/ 348812 w 963678"/>
                    <a:gd name="connsiteY37" fmla="*/ 37568 h 515940"/>
                    <a:gd name="connsiteX38" fmla="*/ 355600 w 963678"/>
                    <a:gd name="connsiteY38" fmla="*/ 38100 h 515940"/>
                    <a:gd name="connsiteX39" fmla="*/ 457200 w 963678"/>
                    <a:gd name="connsiteY39" fmla="*/ 31752 h 515940"/>
                    <a:gd name="connsiteX40" fmla="*/ 476250 w 963678"/>
                    <a:gd name="connsiteY40" fmla="*/ 47626 h 515940"/>
                    <a:gd name="connsiteX41" fmla="*/ 619126 w 963678"/>
                    <a:gd name="connsiteY41" fmla="*/ 57152 h 515940"/>
                    <a:gd name="connsiteX42" fmla="*/ 682626 w 963678"/>
                    <a:gd name="connsiteY42" fmla="*/ 0 h 515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63678" h="515940">
                      <a:moveTo>
                        <a:pt x="682626" y="0"/>
                      </a:moveTo>
                      <a:lnTo>
                        <a:pt x="885826" y="25400"/>
                      </a:lnTo>
                      <a:lnTo>
                        <a:pt x="962862" y="52590"/>
                      </a:lnTo>
                      <a:lnTo>
                        <a:pt x="963678" y="58980"/>
                      </a:lnTo>
                      <a:lnTo>
                        <a:pt x="962026" y="60326"/>
                      </a:lnTo>
                      <a:lnTo>
                        <a:pt x="942974" y="95252"/>
                      </a:lnTo>
                      <a:lnTo>
                        <a:pt x="892174" y="101600"/>
                      </a:lnTo>
                      <a:lnTo>
                        <a:pt x="908050" y="155576"/>
                      </a:lnTo>
                      <a:lnTo>
                        <a:pt x="892174" y="190500"/>
                      </a:lnTo>
                      <a:lnTo>
                        <a:pt x="882650" y="231776"/>
                      </a:lnTo>
                      <a:lnTo>
                        <a:pt x="838200" y="295276"/>
                      </a:lnTo>
                      <a:lnTo>
                        <a:pt x="787400" y="295276"/>
                      </a:lnTo>
                      <a:lnTo>
                        <a:pt x="723908" y="401096"/>
                      </a:lnTo>
                      <a:lnTo>
                        <a:pt x="665162" y="384970"/>
                      </a:lnTo>
                      <a:lnTo>
                        <a:pt x="591344" y="320676"/>
                      </a:lnTo>
                      <a:lnTo>
                        <a:pt x="562770" y="323056"/>
                      </a:lnTo>
                      <a:lnTo>
                        <a:pt x="481806" y="339726"/>
                      </a:lnTo>
                      <a:lnTo>
                        <a:pt x="481806" y="373064"/>
                      </a:lnTo>
                      <a:lnTo>
                        <a:pt x="422274" y="430214"/>
                      </a:lnTo>
                      <a:lnTo>
                        <a:pt x="400844" y="515940"/>
                      </a:lnTo>
                      <a:lnTo>
                        <a:pt x="338930" y="475456"/>
                      </a:lnTo>
                      <a:lnTo>
                        <a:pt x="338930" y="423070"/>
                      </a:lnTo>
                      <a:lnTo>
                        <a:pt x="305594" y="394496"/>
                      </a:lnTo>
                      <a:lnTo>
                        <a:pt x="248444" y="384970"/>
                      </a:lnTo>
                      <a:lnTo>
                        <a:pt x="203200" y="384970"/>
                      </a:lnTo>
                      <a:lnTo>
                        <a:pt x="112714" y="337344"/>
                      </a:lnTo>
                      <a:lnTo>
                        <a:pt x="34502" y="275726"/>
                      </a:lnTo>
                      <a:lnTo>
                        <a:pt x="0" y="234952"/>
                      </a:lnTo>
                      <a:lnTo>
                        <a:pt x="3174" y="158752"/>
                      </a:lnTo>
                      <a:lnTo>
                        <a:pt x="92074" y="155576"/>
                      </a:lnTo>
                      <a:lnTo>
                        <a:pt x="101600" y="73026"/>
                      </a:lnTo>
                      <a:lnTo>
                        <a:pt x="155574" y="82552"/>
                      </a:lnTo>
                      <a:lnTo>
                        <a:pt x="180974" y="57152"/>
                      </a:lnTo>
                      <a:lnTo>
                        <a:pt x="231774" y="111126"/>
                      </a:lnTo>
                      <a:lnTo>
                        <a:pt x="295274" y="117476"/>
                      </a:lnTo>
                      <a:lnTo>
                        <a:pt x="339726" y="79376"/>
                      </a:lnTo>
                      <a:lnTo>
                        <a:pt x="349250" y="38100"/>
                      </a:lnTo>
                      <a:lnTo>
                        <a:pt x="348812" y="37568"/>
                      </a:lnTo>
                      <a:lnTo>
                        <a:pt x="355600" y="38100"/>
                      </a:lnTo>
                      <a:lnTo>
                        <a:pt x="457200" y="31752"/>
                      </a:lnTo>
                      <a:lnTo>
                        <a:pt x="476250" y="47626"/>
                      </a:lnTo>
                      <a:lnTo>
                        <a:pt x="619126" y="57152"/>
                      </a:lnTo>
                      <a:lnTo>
                        <a:pt x="68262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4" name="フリーフォーム: 図形 763">
                  <a:extLst>
                    <a:ext uri="{FF2B5EF4-FFF2-40B4-BE49-F238E27FC236}">
                      <a16:creationId xmlns:a16="http://schemas.microsoft.com/office/drawing/2014/main" id="{AE15F370-62E8-4E29-B2F7-DF23BF2E22C1}"/>
                    </a:ext>
                  </a:extLst>
                </p:cNvPr>
                <p:cNvSpPr/>
                <p:nvPr/>
              </p:nvSpPr>
              <p:spPr>
                <a:xfrm>
                  <a:off x="28446684" y="28994100"/>
                  <a:ext cx="978258" cy="762000"/>
                </a:xfrm>
                <a:custGeom>
                  <a:avLst/>
                  <a:gdLst>
                    <a:gd name="connsiteX0" fmla="*/ 467740 w 978258"/>
                    <a:gd name="connsiteY0" fmla="*/ 214868 h 762000"/>
                    <a:gd name="connsiteX1" fmla="*/ 516458 w 978258"/>
                    <a:gd name="connsiteY1" fmla="*/ 232584 h 762000"/>
                    <a:gd name="connsiteX2" fmla="*/ 509316 w 978258"/>
                    <a:gd name="connsiteY2" fmla="*/ 349250 h 762000"/>
                    <a:gd name="connsiteX3" fmla="*/ 426766 w 978258"/>
                    <a:gd name="connsiteY3" fmla="*/ 377824 h 762000"/>
                    <a:gd name="connsiteX4" fmla="*/ 350566 w 978258"/>
                    <a:gd name="connsiteY4" fmla="*/ 425450 h 762000"/>
                    <a:gd name="connsiteX5" fmla="*/ 366440 w 978258"/>
                    <a:gd name="connsiteY5" fmla="*/ 460376 h 762000"/>
                    <a:gd name="connsiteX6" fmla="*/ 369616 w 978258"/>
                    <a:gd name="connsiteY6" fmla="*/ 492124 h 762000"/>
                    <a:gd name="connsiteX7" fmla="*/ 496616 w 978258"/>
                    <a:gd name="connsiteY7" fmla="*/ 450850 h 762000"/>
                    <a:gd name="connsiteX8" fmla="*/ 553766 w 978258"/>
                    <a:gd name="connsiteY8" fmla="*/ 511176 h 762000"/>
                    <a:gd name="connsiteX9" fmla="*/ 601392 w 978258"/>
                    <a:gd name="connsiteY9" fmla="*/ 482600 h 762000"/>
                    <a:gd name="connsiteX10" fmla="*/ 687116 w 978258"/>
                    <a:gd name="connsiteY10" fmla="*/ 523876 h 762000"/>
                    <a:gd name="connsiteX11" fmla="*/ 756966 w 978258"/>
                    <a:gd name="connsiteY11" fmla="*/ 485776 h 762000"/>
                    <a:gd name="connsiteX12" fmla="*/ 855392 w 978258"/>
                    <a:gd name="connsiteY12" fmla="*/ 495300 h 762000"/>
                    <a:gd name="connsiteX13" fmla="*/ 978258 w 978258"/>
                    <a:gd name="connsiteY13" fmla="*/ 620148 h 762000"/>
                    <a:gd name="connsiteX14" fmla="*/ 936036 w 978258"/>
                    <a:gd name="connsiteY14" fmla="*/ 624840 h 762000"/>
                    <a:gd name="connsiteX15" fmla="*/ 882696 w 978258"/>
                    <a:gd name="connsiteY15" fmla="*/ 746760 h 762000"/>
                    <a:gd name="connsiteX16" fmla="*/ 806496 w 978258"/>
                    <a:gd name="connsiteY16" fmla="*/ 708660 h 762000"/>
                    <a:gd name="connsiteX17" fmla="*/ 730296 w 978258"/>
                    <a:gd name="connsiteY17" fmla="*/ 731520 h 762000"/>
                    <a:gd name="connsiteX18" fmla="*/ 676956 w 978258"/>
                    <a:gd name="connsiteY18" fmla="*/ 762000 h 762000"/>
                    <a:gd name="connsiteX19" fmla="*/ 608376 w 978258"/>
                    <a:gd name="connsiteY19" fmla="*/ 723900 h 762000"/>
                    <a:gd name="connsiteX20" fmla="*/ 425496 w 978258"/>
                    <a:gd name="connsiteY20" fmla="*/ 670560 h 762000"/>
                    <a:gd name="connsiteX21" fmla="*/ 143556 w 978258"/>
                    <a:gd name="connsiteY21" fmla="*/ 632460 h 762000"/>
                    <a:gd name="connsiteX22" fmla="*/ 128316 w 978258"/>
                    <a:gd name="connsiteY22" fmla="*/ 480060 h 762000"/>
                    <a:gd name="connsiteX23" fmla="*/ 0 w 978258"/>
                    <a:gd name="connsiteY23" fmla="*/ 367784 h 762000"/>
                    <a:gd name="connsiteX24" fmla="*/ 93392 w 978258"/>
                    <a:gd name="connsiteY24" fmla="*/ 333376 h 762000"/>
                    <a:gd name="connsiteX25" fmla="*/ 150540 w 978258"/>
                    <a:gd name="connsiteY25" fmla="*/ 352424 h 762000"/>
                    <a:gd name="connsiteX26" fmla="*/ 220392 w 978258"/>
                    <a:gd name="connsiteY26" fmla="*/ 320676 h 762000"/>
                    <a:gd name="connsiteX27" fmla="*/ 395016 w 978258"/>
                    <a:gd name="connsiteY27" fmla="*/ 282576 h 762000"/>
                    <a:gd name="connsiteX28" fmla="*/ 560116 w 978258"/>
                    <a:gd name="connsiteY28" fmla="*/ 0 h 762000"/>
                    <a:gd name="connsiteX29" fmla="*/ 572816 w 978258"/>
                    <a:gd name="connsiteY29" fmla="*/ 69850 h 762000"/>
                    <a:gd name="connsiteX30" fmla="*/ 502966 w 978258"/>
                    <a:gd name="connsiteY30" fmla="*/ 95250 h 762000"/>
                    <a:gd name="connsiteX31" fmla="*/ 502966 w 978258"/>
                    <a:gd name="connsiteY31" fmla="*/ 146050 h 762000"/>
                    <a:gd name="connsiteX32" fmla="*/ 475094 w 978258"/>
                    <a:gd name="connsiteY32" fmla="*/ 182498 h 762000"/>
                    <a:gd name="connsiteX33" fmla="*/ 421352 w 978258"/>
                    <a:gd name="connsiteY33" fmla="*/ 118222 h 762000"/>
                    <a:gd name="connsiteX34" fmla="*/ 433116 w 978258"/>
                    <a:gd name="connsiteY34" fmla="*/ 114300 h 762000"/>
                    <a:gd name="connsiteX35" fmla="*/ 439466 w 978258"/>
                    <a:gd name="connsiteY35" fmla="*/ 69850 h 762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978258" h="762000">
                      <a:moveTo>
                        <a:pt x="467740" y="214868"/>
                      </a:moveTo>
                      <a:lnTo>
                        <a:pt x="516458" y="232584"/>
                      </a:lnTo>
                      <a:lnTo>
                        <a:pt x="509316" y="349250"/>
                      </a:lnTo>
                      <a:lnTo>
                        <a:pt x="426766" y="377824"/>
                      </a:lnTo>
                      <a:lnTo>
                        <a:pt x="350566" y="425450"/>
                      </a:lnTo>
                      <a:lnTo>
                        <a:pt x="366440" y="460376"/>
                      </a:lnTo>
                      <a:lnTo>
                        <a:pt x="369616" y="492124"/>
                      </a:lnTo>
                      <a:lnTo>
                        <a:pt x="496616" y="450850"/>
                      </a:lnTo>
                      <a:lnTo>
                        <a:pt x="553766" y="511176"/>
                      </a:lnTo>
                      <a:lnTo>
                        <a:pt x="601392" y="482600"/>
                      </a:lnTo>
                      <a:lnTo>
                        <a:pt x="687116" y="523876"/>
                      </a:lnTo>
                      <a:lnTo>
                        <a:pt x="756966" y="485776"/>
                      </a:lnTo>
                      <a:lnTo>
                        <a:pt x="855392" y="495300"/>
                      </a:lnTo>
                      <a:lnTo>
                        <a:pt x="978258" y="620148"/>
                      </a:lnTo>
                      <a:lnTo>
                        <a:pt x="936036" y="624840"/>
                      </a:lnTo>
                      <a:lnTo>
                        <a:pt x="882696" y="746760"/>
                      </a:lnTo>
                      <a:lnTo>
                        <a:pt x="806496" y="708660"/>
                      </a:lnTo>
                      <a:lnTo>
                        <a:pt x="730296" y="731520"/>
                      </a:lnTo>
                      <a:lnTo>
                        <a:pt x="676956" y="762000"/>
                      </a:lnTo>
                      <a:lnTo>
                        <a:pt x="608376" y="723900"/>
                      </a:lnTo>
                      <a:lnTo>
                        <a:pt x="425496" y="670560"/>
                      </a:lnTo>
                      <a:lnTo>
                        <a:pt x="143556" y="632460"/>
                      </a:lnTo>
                      <a:lnTo>
                        <a:pt x="128316" y="480060"/>
                      </a:lnTo>
                      <a:lnTo>
                        <a:pt x="0" y="367784"/>
                      </a:lnTo>
                      <a:lnTo>
                        <a:pt x="93392" y="333376"/>
                      </a:lnTo>
                      <a:lnTo>
                        <a:pt x="150540" y="352424"/>
                      </a:lnTo>
                      <a:lnTo>
                        <a:pt x="220392" y="320676"/>
                      </a:lnTo>
                      <a:lnTo>
                        <a:pt x="395016" y="282576"/>
                      </a:lnTo>
                      <a:close/>
                      <a:moveTo>
                        <a:pt x="560116" y="0"/>
                      </a:moveTo>
                      <a:lnTo>
                        <a:pt x="572816" y="69850"/>
                      </a:lnTo>
                      <a:lnTo>
                        <a:pt x="502966" y="95250"/>
                      </a:lnTo>
                      <a:lnTo>
                        <a:pt x="502966" y="146050"/>
                      </a:lnTo>
                      <a:lnTo>
                        <a:pt x="475094" y="182498"/>
                      </a:lnTo>
                      <a:lnTo>
                        <a:pt x="421352" y="118222"/>
                      </a:lnTo>
                      <a:lnTo>
                        <a:pt x="433116" y="114300"/>
                      </a:lnTo>
                      <a:lnTo>
                        <a:pt x="439466" y="6985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AB7E3FDE-C3EE-446C-BABA-968581EAC415}"/>
                  </a:ext>
                </a:extLst>
              </p:cNvPr>
              <p:cNvSpPr/>
              <p:nvPr/>
            </p:nvSpPr>
            <p:spPr>
              <a:xfrm>
                <a:off x="28361640" y="26167080"/>
                <a:ext cx="4213860" cy="3589020"/>
              </a:xfrm>
              <a:custGeom>
                <a:avLst/>
                <a:gdLst>
                  <a:gd name="connsiteX0" fmla="*/ 2461260 w 4213860"/>
                  <a:gd name="connsiteY0" fmla="*/ 0 h 3589020"/>
                  <a:gd name="connsiteX1" fmla="*/ 2464990 w 4213860"/>
                  <a:gd name="connsiteY1" fmla="*/ 236 h 3589020"/>
                  <a:gd name="connsiteX2" fmla="*/ 2537460 w 4213860"/>
                  <a:gd name="connsiteY2" fmla="*/ 99060 h 3589020"/>
                  <a:gd name="connsiteX3" fmla="*/ 2590800 w 4213860"/>
                  <a:gd name="connsiteY3" fmla="*/ 144780 h 3589020"/>
                  <a:gd name="connsiteX4" fmla="*/ 2682240 w 4213860"/>
                  <a:gd name="connsiteY4" fmla="*/ 236220 h 3589020"/>
                  <a:gd name="connsiteX5" fmla="*/ 2720340 w 4213860"/>
                  <a:gd name="connsiteY5" fmla="*/ 358140 h 3589020"/>
                  <a:gd name="connsiteX6" fmla="*/ 2735580 w 4213860"/>
                  <a:gd name="connsiteY6" fmla="*/ 426720 h 3589020"/>
                  <a:gd name="connsiteX7" fmla="*/ 2758440 w 4213860"/>
                  <a:gd name="connsiteY7" fmla="*/ 495300 h 3589020"/>
                  <a:gd name="connsiteX8" fmla="*/ 2926080 w 4213860"/>
                  <a:gd name="connsiteY8" fmla="*/ 464820 h 3589020"/>
                  <a:gd name="connsiteX9" fmla="*/ 2964180 w 4213860"/>
                  <a:gd name="connsiteY9" fmla="*/ 533400 h 3589020"/>
                  <a:gd name="connsiteX10" fmla="*/ 3078480 w 4213860"/>
                  <a:gd name="connsiteY10" fmla="*/ 609600 h 3589020"/>
                  <a:gd name="connsiteX11" fmla="*/ 3154680 w 4213860"/>
                  <a:gd name="connsiteY11" fmla="*/ 525780 h 3589020"/>
                  <a:gd name="connsiteX12" fmla="*/ 3208020 w 4213860"/>
                  <a:gd name="connsiteY12" fmla="*/ 556260 h 3589020"/>
                  <a:gd name="connsiteX13" fmla="*/ 3291840 w 4213860"/>
                  <a:gd name="connsiteY13" fmla="*/ 579120 h 3589020"/>
                  <a:gd name="connsiteX14" fmla="*/ 3322320 w 4213860"/>
                  <a:gd name="connsiteY14" fmla="*/ 533400 h 3589020"/>
                  <a:gd name="connsiteX15" fmla="*/ 3390900 w 4213860"/>
                  <a:gd name="connsiteY15" fmla="*/ 533400 h 3589020"/>
                  <a:gd name="connsiteX16" fmla="*/ 3520440 w 4213860"/>
                  <a:gd name="connsiteY16" fmla="*/ 647700 h 3589020"/>
                  <a:gd name="connsiteX17" fmla="*/ 3573780 w 4213860"/>
                  <a:gd name="connsiteY17" fmla="*/ 723900 h 3589020"/>
                  <a:gd name="connsiteX18" fmla="*/ 3649980 w 4213860"/>
                  <a:gd name="connsiteY18" fmla="*/ 746760 h 3589020"/>
                  <a:gd name="connsiteX19" fmla="*/ 3703320 w 4213860"/>
                  <a:gd name="connsiteY19" fmla="*/ 861060 h 3589020"/>
                  <a:gd name="connsiteX20" fmla="*/ 3840480 w 4213860"/>
                  <a:gd name="connsiteY20" fmla="*/ 830580 h 3589020"/>
                  <a:gd name="connsiteX21" fmla="*/ 3878580 w 4213860"/>
                  <a:gd name="connsiteY21" fmla="*/ 807720 h 3589020"/>
                  <a:gd name="connsiteX22" fmla="*/ 3992880 w 4213860"/>
                  <a:gd name="connsiteY22" fmla="*/ 792480 h 3589020"/>
                  <a:gd name="connsiteX23" fmla="*/ 3978606 w 4213860"/>
                  <a:gd name="connsiteY23" fmla="*/ 794384 h 3589020"/>
                  <a:gd name="connsiteX24" fmla="*/ 4023360 w 4213860"/>
                  <a:gd name="connsiteY24" fmla="*/ 864870 h 3589020"/>
                  <a:gd name="connsiteX25" fmla="*/ 3937636 w 4213860"/>
                  <a:gd name="connsiteY25" fmla="*/ 902970 h 3589020"/>
                  <a:gd name="connsiteX26" fmla="*/ 3899536 w 4213860"/>
                  <a:gd name="connsiteY26" fmla="*/ 1141096 h 3589020"/>
                  <a:gd name="connsiteX27" fmla="*/ 3994784 w 4213860"/>
                  <a:gd name="connsiteY27" fmla="*/ 1131570 h 3589020"/>
                  <a:gd name="connsiteX28" fmla="*/ 3994784 w 4213860"/>
                  <a:gd name="connsiteY28" fmla="*/ 1207770 h 3589020"/>
                  <a:gd name="connsiteX29" fmla="*/ 3947160 w 4213860"/>
                  <a:gd name="connsiteY29" fmla="*/ 1255396 h 3589020"/>
                  <a:gd name="connsiteX30" fmla="*/ 4051936 w 4213860"/>
                  <a:gd name="connsiteY30" fmla="*/ 1283970 h 3589020"/>
                  <a:gd name="connsiteX31" fmla="*/ 4090036 w 4213860"/>
                  <a:gd name="connsiteY31" fmla="*/ 1331596 h 3589020"/>
                  <a:gd name="connsiteX32" fmla="*/ 4042410 w 4213860"/>
                  <a:gd name="connsiteY32" fmla="*/ 1379220 h 3589020"/>
                  <a:gd name="connsiteX33" fmla="*/ 4147184 w 4213860"/>
                  <a:gd name="connsiteY33" fmla="*/ 1436370 h 3589020"/>
                  <a:gd name="connsiteX34" fmla="*/ 4213860 w 4213860"/>
                  <a:gd name="connsiteY34" fmla="*/ 1541144 h 3589020"/>
                  <a:gd name="connsiteX35" fmla="*/ 4213860 w 4213860"/>
                  <a:gd name="connsiteY35" fmla="*/ 1693544 h 3589020"/>
                  <a:gd name="connsiteX36" fmla="*/ 4128136 w 4213860"/>
                  <a:gd name="connsiteY36" fmla="*/ 1712596 h 3589020"/>
                  <a:gd name="connsiteX37" fmla="*/ 4128136 w 4213860"/>
                  <a:gd name="connsiteY37" fmla="*/ 1874520 h 3589020"/>
                  <a:gd name="connsiteX38" fmla="*/ 4090036 w 4213860"/>
                  <a:gd name="connsiteY38" fmla="*/ 1884044 h 3589020"/>
                  <a:gd name="connsiteX39" fmla="*/ 4042410 w 4213860"/>
                  <a:gd name="connsiteY39" fmla="*/ 1836420 h 3589020"/>
                  <a:gd name="connsiteX40" fmla="*/ 3994784 w 4213860"/>
                  <a:gd name="connsiteY40" fmla="*/ 1836420 h 3589020"/>
                  <a:gd name="connsiteX41" fmla="*/ 3928110 w 4213860"/>
                  <a:gd name="connsiteY41" fmla="*/ 1884044 h 3589020"/>
                  <a:gd name="connsiteX42" fmla="*/ 3832860 w 4213860"/>
                  <a:gd name="connsiteY42" fmla="*/ 1893570 h 3589020"/>
                  <a:gd name="connsiteX43" fmla="*/ 3804284 w 4213860"/>
                  <a:gd name="connsiteY43" fmla="*/ 1912620 h 3589020"/>
                  <a:gd name="connsiteX44" fmla="*/ 3689984 w 4213860"/>
                  <a:gd name="connsiteY44" fmla="*/ 1931670 h 3589020"/>
                  <a:gd name="connsiteX45" fmla="*/ 3661410 w 4213860"/>
                  <a:gd name="connsiteY45" fmla="*/ 1884044 h 3589020"/>
                  <a:gd name="connsiteX46" fmla="*/ 3556636 w 4213860"/>
                  <a:gd name="connsiteY46" fmla="*/ 1922144 h 3589020"/>
                  <a:gd name="connsiteX47" fmla="*/ 3528060 w 4213860"/>
                  <a:gd name="connsiteY47" fmla="*/ 1893570 h 3589020"/>
                  <a:gd name="connsiteX48" fmla="*/ 3470910 w 4213860"/>
                  <a:gd name="connsiteY48" fmla="*/ 1950720 h 3589020"/>
                  <a:gd name="connsiteX49" fmla="*/ 3280410 w 4213860"/>
                  <a:gd name="connsiteY49" fmla="*/ 1931670 h 3589020"/>
                  <a:gd name="connsiteX50" fmla="*/ 3232784 w 4213860"/>
                  <a:gd name="connsiteY50" fmla="*/ 2065020 h 3589020"/>
                  <a:gd name="connsiteX51" fmla="*/ 3166110 w 4213860"/>
                  <a:gd name="connsiteY51" fmla="*/ 1988820 h 3589020"/>
                  <a:gd name="connsiteX52" fmla="*/ 3051810 w 4213860"/>
                  <a:gd name="connsiteY52" fmla="*/ 1979296 h 3589020"/>
                  <a:gd name="connsiteX53" fmla="*/ 2832736 w 4213860"/>
                  <a:gd name="connsiteY53" fmla="*/ 1893570 h 3589020"/>
                  <a:gd name="connsiteX54" fmla="*/ 2699384 w 4213860"/>
                  <a:gd name="connsiteY54" fmla="*/ 1960244 h 3589020"/>
                  <a:gd name="connsiteX55" fmla="*/ 2689860 w 4213860"/>
                  <a:gd name="connsiteY55" fmla="*/ 2045970 h 3589020"/>
                  <a:gd name="connsiteX56" fmla="*/ 2670810 w 4213860"/>
                  <a:gd name="connsiteY56" fmla="*/ 2169796 h 3589020"/>
                  <a:gd name="connsiteX57" fmla="*/ 2575560 w 4213860"/>
                  <a:gd name="connsiteY57" fmla="*/ 2303144 h 3589020"/>
                  <a:gd name="connsiteX58" fmla="*/ 2561962 w 4213860"/>
                  <a:gd name="connsiteY58" fmla="*/ 2391538 h 3589020"/>
                  <a:gd name="connsiteX59" fmla="*/ 2491740 w 4213860"/>
                  <a:gd name="connsiteY59" fmla="*/ 2354580 h 3589020"/>
                  <a:gd name="connsiteX60" fmla="*/ 2308860 w 4213860"/>
                  <a:gd name="connsiteY60" fmla="*/ 2324100 h 3589020"/>
                  <a:gd name="connsiteX61" fmla="*/ 2270760 w 4213860"/>
                  <a:gd name="connsiteY61" fmla="*/ 2247900 h 3589020"/>
                  <a:gd name="connsiteX62" fmla="*/ 2156460 w 4213860"/>
                  <a:gd name="connsiteY62" fmla="*/ 2263140 h 3589020"/>
                  <a:gd name="connsiteX63" fmla="*/ 2118360 w 4213860"/>
                  <a:gd name="connsiteY63" fmla="*/ 2362200 h 3589020"/>
                  <a:gd name="connsiteX64" fmla="*/ 2179320 w 4213860"/>
                  <a:gd name="connsiteY64" fmla="*/ 2430780 h 3589020"/>
                  <a:gd name="connsiteX65" fmla="*/ 2217420 w 4213860"/>
                  <a:gd name="connsiteY65" fmla="*/ 2659380 h 3589020"/>
                  <a:gd name="connsiteX66" fmla="*/ 2202180 w 4213860"/>
                  <a:gd name="connsiteY66" fmla="*/ 2781300 h 3589020"/>
                  <a:gd name="connsiteX67" fmla="*/ 2026920 w 4213860"/>
                  <a:gd name="connsiteY67" fmla="*/ 2697480 h 3589020"/>
                  <a:gd name="connsiteX68" fmla="*/ 2019300 w 4213860"/>
                  <a:gd name="connsiteY68" fmla="*/ 2895600 h 3589020"/>
                  <a:gd name="connsiteX69" fmla="*/ 1950720 w 4213860"/>
                  <a:gd name="connsiteY69" fmla="*/ 2849880 h 3589020"/>
                  <a:gd name="connsiteX70" fmla="*/ 1882140 w 4213860"/>
                  <a:gd name="connsiteY70" fmla="*/ 2910840 h 3589020"/>
                  <a:gd name="connsiteX71" fmla="*/ 1775460 w 4213860"/>
                  <a:gd name="connsiteY71" fmla="*/ 2910840 h 3589020"/>
                  <a:gd name="connsiteX72" fmla="*/ 1722120 w 4213860"/>
                  <a:gd name="connsiteY72" fmla="*/ 3048000 h 3589020"/>
                  <a:gd name="connsiteX73" fmla="*/ 1623060 w 4213860"/>
                  <a:gd name="connsiteY73" fmla="*/ 3048000 h 3589020"/>
                  <a:gd name="connsiteX74" fmla="*/ 1501140 w 4213860"/>
                  <a:gd name="connsiteY74" fmla="*/ 2933700 h 3589020"/>
                  <a:gd name="connsiteX75" fmla="*/ 1417320 w 4213860"/>
                  <a:gd name="connsiteY75" fmla="*/ 3192780 h 3589020"/>
                  <a:gd name="connsiteX76" fmla="*/ 1394460 w 4213860"/>
                  <a:gd name="connsiteY76" fmla="*/ 3261360 h 3589020"/>
                  <a:gd name="connsiteX77" fmla="*/ 1356360 w 4213860"/>
                  <a:gd name="connsiteY77" fmla="*/ 3284220 h 3589020"/>
                  <a:gd name="connsiteX78" fmla="*/ 1325880 w 4213860"/>
                  <a:gd name="connsiteY78" fmla="*/ 3398520 h 3589020"/>
                  <a:gd name="connsiteX79" fmla="*/ 1272540 w 4213860"/>
                  <a:gd name="connsiteY79" fmla="*/ 3436620 h 3589020"/>
                  <a:gd name="connsiteX80" fmla="*/ 1219200 w 4213860"/>
                  <a:gd name="connsiteY80" fmla="*/ 3314700 h 3589020"/>
                  <a:gd name="connsiteX81" fmla="*/ 1104900 w 4213860"/>
                  <a:gd name="connsiteY81" fmla="*/ 3329940 h 3589020"/>
                  <a:gd name="connsiteX82" fmla="*/ 1089660 w 4213860"/>
                  <a:gd name="connsiteY82" fmla="*/ 3444240 h 3589020"/>
                  <a:gd name="connsiteX83" fmla="*/ 1021080 w 4213860"/>
                  <a:gd name="connsiteY83" fmla="*/ 3451860 h 3589020"/>
                  <a:gd name="connsiteX84" fmla="*/ 967740 w 4213860"/>
                  <a:gd name="connsiteY84" fmla="*/ 3573780 h 3589020"/>
                  <a:gd name="connsiteX85" fmla="*/ 891540 w 4213860"/>
                  <a:gd name="connsiteY85" fmla="*/ 3535680 h 3589020"/>
                  <a:gd name="connsiteX86" fmla="*/ 815340 w 4213860"/>
                  <a:gd name="connsiteY86" fmla="*/ 3558540 h 3589020"/>
                  <a:gd name="connsiteX87" fmla="*/ 762000 w 4213860"/>
                  <a:gd name="connsiteY87" fmla="*/ 3589020 h 3589020"/>
                  <a:gd name="connsiteX88" fmla="*/ 693420 w 4213860"/>
                  <a:gd name="connsiteY88" fmla="*/ 3550920 h 3589020"/>
                  <a:gd name="connsiteX89" fmla="*/ 510540 w 4213860"/>
                  <a:gd name="connsiteY89" fmla="*/ 3497580 h 3589020"/>
                  <a:gd name="connsiteX90" fmla="*/ 228600 w 4213860"/>
                  <a:gd name="connsiteY90" fmla="*/ 3459480 h 3589020"/>
                  <a:gd name="connsiteX91" fmla="*/ 213360 w 4213860"/>
                  <a:gd name="connsiteY91" fmla="*/ 3307080 h 3589020"/>
                  <a:gd name="connsiteX92" fmla="*/ 30480 w 4213860"/>
                  <a:gd name="connsiteY92" fmla="*/ 3147060 h 3589020"/>
                  <a:gd name="connsiteX93" fmla="*/ 45720 w 4213860"/>
                  <a:gd name="connsiteY93" fmla="*/ 3025140 h 3589020"/>
                  <a:gd name="connsiteX94" fmla="*/ 0 w 4213860"/>
                  <a:gd name="connsiteY94" fmla="*/ 2926080 h 3589020"/>
                  <a:gd name="connsiteX95" fmla="*/ 114300 w 4213860"/>
                  <a:gd name="connsiteY95" fmla="*/ 2781300 h 3589020"/>
                  <a:gd name="connsiteX96" fmla="*/ 144780 w 4213860"/>
                  <a:gd name="connsiteY96" fmla="*/ 2903220 h 3589020"/>
                  <a:gd name="connsiteX97" fmla="*/ 220980 w 4213860"/>
                  <a:gd name="connsiteY97" fmla="*/ 2872740 h 3589020"/>
                  <a:gd name="connsiteX98" fmla="*/ 220980 w 4213860"/>
                  <a:gd name="connsiteY98" fmla="*/ 2979420 h 3589020"/>
                  <a:gd name="connsiteX99" fmla="*/ 220980 w 4213860"/>
                  <a:gd name="connsiteY99" fmla="*/ 3009900 h 3589020"/>
                  <a:gd name="connsiteX100" fmla="*/ 404404 w 4213860"/>
                  <a:gd name="connsiteY100" fmla="*/ 3009900 h 3589020"/>
                  <a:gd name="connsiteX101" fmla="*/ 461010 w 4213860"/>
                  <a:gd name="connsiteY101" fmla="*/ 2960370 h 3589020"/>
                  <a:gd name="connsiteX102" fmla="*/ 518160 w 4213860"/>
                  <a:gd name="connsiteY102" fmla="*/ 2941320 h 3589020"/>
                  <a:gd name="connsiteX103" fmla="*/ 524510 w 4213860"/>
                  <a:gd name="connsiteY103" fmla="*/ 2896870 h 3589020"/>
                  <a:gd name="connsiteX104" fmla="*/ 645160 w 4213860"/>
                  <a:gd name="connsiteY104" fmla="*/ 2827020 h 3589020"/>
                  <a:gd name="connsiteX105" fmla="*/ 657860 w 4213860"/>
                  <a:gd name="connsiteY105" fmla="*/ 2896870 h 3589020"/>
                  <a:gd name="connsiteX106" fmla="*/ 588010 w 4213860"/>
                  <a:gd name="connsiteY106" fmla="*/ 2922270 h 3589020"/>
                  <a:gd name="connsiteX107" fmla="*/ 588010 w 4213860"/>
                  <a:gd name="connsiteY107" fmla="*/ 2973070 h 3589020"/>
                  <a:gd name="connsiteX108" fmla="*/ 542648 w 4213860"/>
                  <a:gd name="connsiteY108" fmla="*/ 3032390 h 3589020"/>
                  <a:gd name="connsiteX109" fmla="*/ 548640 w 4213860"/>
                  <a:gd name="connsiteY109" fmla="*/ 3040380 h 3589020"/>
                  <a:gd name="connsiteX110" fmla="*/ 632460 w 4213860"/>
                  <a:gd name="connsiteY110" fmla="*/ 3070860 h 3589020"/>
                  <a:gd name="connsiteX111" fmla="*/ 762000 w 4213860"/>
                  <a:gd name="connsiteY111" fmla="*/ 3040380 h 3589020"/>
                  <a:gd name="connsiteX112" fmla="*/ 891540 w 4213860"/>
                  <a:gd name="connsiteY112" fmla="*/ 3017520 h 3589020"/>
                  <a:gd name="connsiteX113" fmla="*/ 899160 w 4213860"/>
                  <a:gd name="connsiteY113" fmla="*/ 2926080 h 3589020"/>
                  <a:gd name="connsiteX114" fmla="*/ 853440 w 4213860"/>
                  <a:gd name="connsiteY114" fmla="*/ 2910840 h 3589020"/>
                  <a:gd name="connsiteX115" fmla="*/ 845820 w 4213860"/>
                  <a:gd name="connsiteY115" fmla="*/ 2872740 h 3589020"/>
                  <a:gd name="connsiteX116" fmla="*/ 762000 w 4213860"/>
                  <a:gd name="connsiteY116" fmla="*/ 2834640 h 3589020"/>
                  <a:gd name="connsiteX117" fmla="*/ 807720 w 4213860"/>
                  <a:gd name="connsiteY117" fmla="*/ 2766060 h 3589020"/>
                  <a:gd name="connsiteX118" fmla="*/ 899160 w 4213860"/>
                  <a:gd name="connsiteY118" fmla="*/ 2750820 h 3589020"/>
                  <a:gd name="connsiteX119" fmla="*/ 1143000 w 4213860"/>
                  <a:gd name="connsiteY119" fmla="*/ 2872740 h 3589020"/>
                  <a:gd name="connsiteX120" fmla="*/ 1104900 w 4213860"/>
                  <a:gd name="connsiteY120" fmla="*/ 2766060 h 3589020"/>
                  <a:gd name="connsiteX121" fmla="*/ 1120140 w 4213860"/>
                  <a:gd name="connsiteY121" fmla="*/ 2727960 h 3589020"/>
                  <a:gd name="connsiteX122" fmla="*/ 1211580 w 4213860"/>
                  <a:gd name="connsiteY122" fmla="*/ 2773680 h 3589020"/>
                  <a:gd name="connsiteX123" fmla="*/ 1226820 w 4213860"/>
                  <a:gd name="connsiteY123" fmla="*/ 2697480 h 3589020"/>
                  <a:gd name="connsiteX124" fmla="*/ 1173480 w 4213860"/>
                  <a:gd name="connsiteY124" fmla="*/ 2628900 h 3589020"/>
                  <a:gd name="connsiteX125" fmla="*/ 1143000 w 4213860"/>
                  <a:gd name="connsiteY125" fmla="*/ 2575560 h 3589020"/>
                  <a:gd name="connsiteX126" fmla="*/ 1120140 w 4213860"/>
                  <a:gd name="connsiteY126" fmla="*/ 2484120 h 3589020"/>
                  <a:gd name="connsiteX127" fmla="*/ 1219200 w 4213860"/>
                  <a:gd name="connsiteY127" fmla="*/ 2506980 h 3589020"/>
                  <a:gd name="connsiteX128" fmla="*/ 1287780 w 4213860"/>
                  <a:gd name="connsiteY128" fmla="*/ 2583180 h 3589020"/>
                  <a:gd name="connsiteX129" fmla="*/ 1394460 w 4213860"/>
                  <a:gd name="connsiteY129" fmla="*/ 2545080 h 3589020"/>
                  <a:gd name="connsiteX130" fmla="*/ 1478280 w 4213860"/>
                  <a:gd name="connsiteY130" fmla="*/ 2560320 h 3589020"/>
                  <a:gd name="connsiteX131" fmla="*/ 1569720 w 4213860"/>
                  <a:gd name="connsiteY131" fmla="*/ 2506980 h 3589020"/>
                  <a:gd name="connsiteX132" fmla="*/ 1615440 w 4213860"/>
                  <a:gd name="connsiteY132" fmla="*/ 2537460 h 3589020"/>
                  <a:gd name="connsiteX133" fmla="*/ 1630680 w 4213860"/>
                  <a:gd name="connsiteY133" fmla="*/ 2506980 h 3589020"/>
                  <a:gd name="connsiteX134" fmla="*/ 1623060 w 4213860"/>
                  <a:gd name="connsiteY134" fmla="*/ 2430780 h 3589020"/>
                  <a:gd name="connsiteX135" fmla="*/ 1584960 w 4213860"/>
                  <a:gd name="connsiteY135" fmla="*/ 2354580 h 3589020"/>
                  <a:gd name="connsiteX136" fmla="*/ 1600200 w 4213860"/>
                  <a:gd name="connsiteY136" fmla="*/ 2263140 h 3589020"/>
                  <a:gd name="connsiteX137" fmla="*/ 1569720 w 4213860"/>
                  <a:gd name="connsiteY137" fmla="*/ 2148840 h 3589020"/>
                  <a:gd name="connsiteX138" fmla="*/ 1623060 w 4213860"/>
                  <a:gd name="connsiteY138" fmla="*/ 2110740 h 3589020"/>
                  <a:gd name="connsiteX139" fmla="*/ 1744980 w 4213860"/>
                  <a:gd name="connsiteY139" fmla="*/ 2019300 h 3589020"/>
                  <a:gd name="connsiteX140" fmla="*/ 1798320 w 4213860"/>
                  <a:gd name="connsiteY140" fmla="*/ 2133600 h 3589020"/>
                  <a:gd name="connsiteX141" fmla="*/ 1805940 w 4213860"/>
                  <a:gd name="connsiteY141" fmla="*/ 2270760 h 3589020"/>
                  <a:gd name="connsiteX142" fmla="*/ 1783080 w 4213860"/>
                  <a:gd name="connsiteY142" fmla="*/ 2339340 h 3589020"/>
                  <a:gd name="connsiteX143" fmla="*/ 1805940 w 4213860"/>
                  <a:gd name="connsiteY143" fmla="*/ 2385060 h 3589020"/>
                  <a:gd name="connsiteX144" fmla="*/ 1859280 w 4213860"/>
                  <a:gd name="connsiteY144" fmla="*/ 2430780 h 3589020"/>
                  <a:gd name="connsiteX145" fmla="*/ 1920240 w 4213860"/>
                  <a:gd name="connsiteY145" fmla="*/ 2407920 h 3589020"/>
                  <a:gd name="connsiteX146" fmla="*/ 1958340 w 4213860"/>
                  <a:gd name="connsiteY146" fmla="*/ 2263140 h 3589020"/>
                  <a:gd name="connsiteX147" fmla="*/ 1973580 w 4213860"/>
                  <a:gd name="connsiteY147" fmla="*/ 2194560 h 3589020"/>
                  <a:gd name="connsiteX148" fmla="*/ 1988820 w 4213860"/>
                  <a:gd name="connsiteY148" fmla="*/ 2087880 h 3589020"/>
                  <a:gd name="connsiteX149" fmla="*/ 2004060 w 4213860"/>
                  <a:gd name="connsiteY149" fmla="*/ 1981200 h 3589020"/>
                  <a:gd name="connsiteX150" fmla="*/ 1905000 w 4213860"/>
                  <a:gd name="connsiteY150" fmla="*/ 1821180 h 3589020"/>
                  <a:gd name="connsiteX151" fmla="*/ 1676400 w 4213860"/>
                  <a:gd name="connsiteY151" fmla="*/ 1554480 h 3589020"/>
                  <a:gd name="connsiteX152" fmla="*/ 1691640 w 4213860"/>
                  <a:gd name="connsiteY152" fmla="*/ 1371600 h 3589020"/>
                  <a:gd name="connsiteX153" fmla="*/ 1569720 w 4213860"/>
                  <a:gd name="connsiteY153" fmla="*/ 1234440 h 3589020"/>
                  <a:gd name="connsiteX154" fmla="*/ 1562100 w 4213860"/>
                  <a:gd name="connsiteY154" fmla="*/ 1120140 h 3589020"/>
                  <a:gd name="connsiteX155" fmla="*/ 1744980 w 4213860"/>
                  <a:gd name="connsiteY155" fmla="*/ 1005840 h 3589020"/>
                  <a:gd name="connsiteX156" fmla="*/ 1798320 w 4213860"/>
                  <a:gd name="connsiteY156" fmla="*/ 723900 h 3589020"/>
                  <a:gd name="connsiteX157" fmla="*/ 1828800 w 4213860"/>
                  <a:gd name="connsiteY157" fmla="*/ 662940 h 3589020"/>
                  <a:gd name="connsiteX158" fmla="*/ 1996440 w 4213860"/>
                  <a:gd name="connsiteY158" fmla="*/ 548640 h 3589020"/>
                  <a:gd name="connsiteX159" fmla="*/ 1988820 w 4213860"/>
                  <a:gd name="connsiteY159" fmla="*/ 487680 h 3589020"/>
                  <a:gd name="connsiteX160" fmla="*/ 2110740 w 4213860"/>
                  <a:gd name="connsiteY160" fmla="*/ 281940 h 3589020"/>
                  <a:gd name="connsiteX161" fmla="*/ 2065020 w 4213860"/>
                  <a:gd name="connsiteY161" fmla="*/ 182880 h 3589020"/>
                  <a:gd name="connsiteX162" fmla="*/ 2263140 w 4213860"/>
                  <a:gd name="connsiteY162" fmla="*/ 152400 h 3589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</a:cxnLst>
                <a:rect l="l" t="t" r="r" b="b"/>
                <a:pathLst>
                  <a:path w="4213860" h="3589020">
                    <a:moveTo>
                      <a:pt x="2461260" y="0"/>
                    </a:moveTo>
                    <a:lnTo>
                      <a:pt x="2464990" y="236"/>
                    </a:lnTo>
                    <a:lnTo>
                      <a:pt x="2537460" y="99060"/>
                    </a:lnTo>
                    <a:lnTo>
                      <a:pt x="2590800" y="144780"/>
                    </a:lnTo>
                    <a:lnTo>
                      <a:pt x="2682240" y="236220"/>
                    </a:lnTo>
                    <a:lnTo>
                      <a:pt x="2720340" y="358140"/>
                    </a:lnTo>
                    <a:lnTo>
                      <a:pt x="2735580" y="426720"/>
                    </a:lnTo>
                    <a:lnTo>
                      <a:pt x="2758440" y="495300"/>
                    </a:lnTo>
                    <a:lnTo>
                      <a:pt x="2926080" y="464820"/>
                    </a:lnTo>
                    <a:lnTo>
                      <a:pt x="2964180" y="533400"/>
                    </a:lnTo>
                    <a:lnTo>
                      <a:pt x="3078480" y="609600"/>
                    </a:lnTo>
                    <a:lnTo>
                      <a:pt x="3154680" y="525780"/>
                    </a:lnTo>
                    <a:lnTo>
                      <a:pt x="3208020" y="556260"/>
                    </a:lnTo>
                    <a:lnTo>
                      <a:pt x="3291840" y="579120"/>
                    </a:lnTo>
                    <a:lnTo>
                      <a:pt x="3322320" y="533400"/>
                    </a:lnTo>
                    <a:lnTo>
                      <a:pt x="3390900" y="533400"/>
                    </a:lnTo>
                    <a:lnTo>
                      <a:pt x="3520440" y="647700"/>
                    </a:lnTo>
                    <a:lnTo>
                      <a:pt x="3573780" y="723900"/>
                    </a:lnTo>
                    <a:lnTo>
                      <a:pt x="3649980" y="746760"/>
                    </a:lnTo>
                    <a:lnTo>
                      <a:pt x="3703320" y="861060"/>
                    </a:lnTo>
                    <a:lnTo>
                      <a:pt x="3840480" y="830580"/>
                    </a:lnTo>
                    <a:lnTo>
                      <a:pt x="3878580" y="807720"/>
                    </a:lnTo>
                    <a:lnTo>
                      <a:pt x="3992880" y="792480"/>
                    </a:lnTo>
                    <a:lnTo>
                      <a:pt x="3978606" y="794384"/>
                    </a:lnTo>
                    <a:lnTo>
                      <a:pt x="4023360" y="864870"/>
                    </a:lnTo>
                    <a:lnTo>
                      <a:pt x="3937636" y="902970"/>
                    </a:lnTo>
                    <a:lnTo>
                      <a:pt x="3899536" y="1141096"/>
                    </a:lnTo>
                    <a:lnTo>
                      <a:pt x="3994784" y="1131570"/>
                    </a:lnTo>
                    <a:lnTo>
                      <a:pt x="3994784" y="1207770"/>
                    </a:lnTo>
                    <a:lnTo>
                      <a:pt x="3947160" y="1255396"/>
                    </a:lnTo>
                    <a:lnTo>
                      <a:pt x="4051936" y="1283970"/>
                    </a:lnTo>
                    <a:lnTo>
                      <a:pt x="4090036" y="1331596"/>
                    </a:lnTo>
                    <a:lnTo>
                      <a:pt x="4042410" y="1379220"/>
                    </a:lnTo>
                    <a:lnTo>
                      <a:pt x="4147184" y="1436370"/>
                    </a:lnTo>
                    <a:lnTo>
                      <a:pt x="4213860" y="1541144"/>
                    </a:lnTo>
                    <a:lnTo>
                      <a:pt x="4213860" y="1693544"/>
                    </a:lnTo>
                    <a:lnTo>
                      <a:pt x="4128136" y="1712596"/>
                    </a:lnTo>
                    <a:lnTo>
                      <a:pt x="4128136" y="1874520"/>
                    </a:lnTo>
                    <a:lnTo>
                      <a:pt x="4090036" y="1884044"/>
                    </a:lnTo>
                    <a:lnTo>
                      <a:pt x="4042410" y="1836420"/>
                    </a:lnTo>
                    <a:lnTo>
                      <a:pt x="3994784" y="1836420"/>
                    </a:lnTo>
                    <a:lnTo>
                      <a:pt x="3928110" y="1884044"/>
                    </a:lnTo>
                    <a:lnTo>
                      <a:pt x="3832860" y="1893570"/>
                    </a:lnTo>
                    <a:lnTo>
                      <a:pt x="3804284" y="1912620"/>
                    </a:lnTo>
                    <a:lnTo>
                      <a:pt x="3689984" y="1931670"/>
                    </a:lnTo>
                    <a:lnTo>
                      <a:pt x="3661410" y="1884044"/>
                    </a:lnTo>
                    <a:lnTo>
                      <a:pt x="3556636" y="1922144"/>
                    </a:lnTo>
                    <a:lnTo>
                      <a:pt x="3528060" y="1893570"/>
                    </a:lnTo>
                    <a:lnTo>
                      <a:pt x="3470910" y="1950720"/>
                    </a:lnTo>
                    <a:lnTo>
                      <a:pt x="3280410" y="1931670"/>
                    </a:lnTo>
                    <a:lnTo>
                      <a:pt x="3232784" y="2065020"/>
                    </a:lnTo>
                    <a:lnTo>
                      <a:pt x="3166110" y="1988820"/>
                    </a:lnTo>
                    <a:lnTo>
                      <a:pt x="3051810" y="1979296"/>
                    </a:lnTo>
                    <a:lnTo>
                      <a:pt x="2832736" y="1893570"/>
                    </a:lnTo>
                    <a:lnTo>
                      <a:pt x="2699384" y="1960244"/>
                    </a:lnTo>
                    <a:lnTo>
                      <a:pt x="2689860" y="2045970"/>
                    </a:lnTo>
                    <a:lnTo>
                      <a:pt x="2670810" y="2169796"/>
                    </a:lnTo>
                    <a:lnTo>
                      <a:pt x="2575560" y="2303144"/>
                    </a:lnTo>
                    <a:lnTo>
                      <a:pt x="2561962" y="2391538"/>
                    </a:lnTo>
                    <a:lnTo>
                      <a:pt x="2491740" y="2354580"/>
                    </a:lnTo>
                    <a:lnTo>
                      <a:pt x="2308860" y="2324100"/>
                    </a:lnTo>
                    <a:lnTo>
                      <a:pt x="2270760" y="2247900"/>
                    </a:lnTo>
                    <a:lnTo>
                      <a:pt x="2156460" y="2263140"/>
                    </a:lnTo>
                    <a:lnTo>
                      <a:pt x="2118360" y="2362200"/>
                    </a:lnTo>
                    <a:lnTo>
                      <a:pt x="2179320" y="2430780"/>
                    </a:lnTo>
                    <a:lnTo>
                      <a:pt x="2217420" y="2659380"/>
                    </a:lnTo>
                    <a:lnTo>
                      <a:pt x="2202180" y="2781300"/>
                    </a:lnTo>
                    <a:lnTo>
                      <a:pt x="2026920" y="2697480"/>
                    </a:lnTo>
                    <a:lnTo>
                      <a:pt x="2019300" y="2895600"/>
                    </a:lnTo>
                    <a:lnTo>
                      <a:pt x="1950720" y="2849880"/>
                    </a:lnTo>
                    <a:lnTo>
                      <a:pt x="1882140" y="2910840"/>
                    </a:lnTo>
                    <a:lnTo>
                      <a:pt x="1775460" y="2910840"/>
                    </a:lnTo>
                    <a:lnTo>
                      <a:pt x="1722120" y="3048000"/>
                    </a:lnTo>
                    <a:lnTo>
                      <a:pt x="1623060" y="3048000"/>
                    </a:lnTo>
                    <a:lnTo>
                      <a:pt x="1501140" y="2933700"/>
                    </a:lnTo>
                    <a:lnTo>
                      <a:pt x="1417320" y="3192780"/>
                    </a:lnTo>
                    <a:lnTo>
                      <a:pt x="1394460" y="3261360"/>
                    </a:lnTo>
                    <a:lnTo>
                      <a:pt x="1356360" y="3284220"/>
                    </a:lnTo>
                    <a:lnTo>
                      <a:pt x="1325880" y="3398520"/>
                    </a:lnTo>
                    <a:lnTo>
                      <a:pt x="1272540" y="3436620"/>
                    </a:lnTo>
                    <a:lnTo>
                      <a:pt x="1219200" y="3314700"/>
                    </a:lnTo>
                    <a:lnTo>
                      <a:pt x="1104900" y="3329940"/>
                    </a:lnTo>
                    <a:lnTo>
                      <a:pt x="1089660" y="3444240"/>
                    </a:lnTo>
                    <a:lnTo>
                      <a:pt x="1021080" y="3451860"/>
                    </a:lnTo>
                    <a:lnTo>
                      <a:pt x="967740" y="3573780"/>
                    </a:lnTo>
                    <a:lnTo>
                      <a:pt x="891540" y="3535680"/>
                    </a:lnTo>
                    <a:lnTo>
                      <a:pt x="815340" y="3558540"/>
                    </a:lnTo>
                    <a:lnTo>
                      <a:pt x="762000" y="3589020"/>
                    </a:lnTo>
                    <a:lnTo>
                      <a:pt x="693420" y="3550920"/>
                    </a:lnTo>
                    <a:lnTo>
                      <a:pt x="510540" y="3497580"/>
                    </a:lnTo>
                    <a:lnTo>
                      <a:pt x="228600" y="3459480"/>
                    </a:lnTo>
                    <a:lnTo>
                      <a:pt x="213360" y="3307080"/>
                    </a:lnTo>
                    <a:lnTo>
                      <a:pt x="30480" y="3147060"/>
                    </a:lnTo>
                    <a:lnTo>
                      <a:pt x="45720" y="3025140"/>
                    </a:lnTo>
                    <a:lnTo>
                      <a:pt x="0" y="2926080"/>
                    </a:lnTo>
                    <a:lnTo>
                      <a:pt x="114300" y="2781300"/>
                    </a:lnTo>
                    <a:lnTo>
                      <a:pt x="144780" y="2903220"/>
                    </a:lnTo>
                    <a:lnTo>
                      <a:pt x="220980" y="2872740"/>
                    </a:lnTo>
                    <a:lnTo>
                      <a:pt x="220980" y="2979420"/>
                    </a:lnTo>
                    <a:lnTo>
                      <a:pt x="220980" y="3009900"/>
                    </a:lnTo>
                    <a:lnTo>
                      <a:pt x="404404" y="3009900"/>
                    </a:lnTo>
                    <a:lnTo>
                      <a:pt x="461010" y="2960370"/>
                    </a:lnTo>
                    <a:lnTo>
                      <a:pt x="518160" y="2941320"/>
                    </a:lnTo>
                    <a:lnTo>
                      <a:pt x="524510" y="2896870"/>
                    </a:lnTo>
                    <a:lnTo>
                      <a:pt x="645160" y="2827020"/>
                    </a:lnTo>
                    <a:lnTo>
                      <a:pt x="657860" y="2896870"/>
                    </a:lnTo>
                    <a:lnTo>
                      <a:pt x="588010" y="2922270"/>
                    </a:lnTo>
                    <a:lnTo>
                      <a:pt x="588010" y="2973070"/>
                    </a:lnTo>
                    <a:lnTo>
                      <a:pt x="542648" y="3032390"/>
                    </a:lnTo>
                    <a:lnTo>
                      <a:pt x="548640" y="3040380"/>
                    </a:lnTo>
                    <a:lnTo>
                      <a:pt x="632460" y="3070860"/>
                    </a:lnTo>
                    <a:lnTo>
                      <a:pt x="762000" y="3040380"/>
                    </a:lnTo>
                    <a:lnTo>
                      <a:pt x="891540" y="3017520"/>
                    </a:lnTo>
                    <a:lnTo>
                      <a:pt x="899160" y="2926080"/>
                    </a:lnTo>
                    <a:lnTo>
                      <a:pt x="853440" y="2910840"/>
                    </a:lnTo>
                    <a:lnTo>
                      <a:pt x="845820" y="2872740"/>
                    </a:lnTo>
                    <a:lnTo>
                      <a:pt x="762000" y="2834640"/>
                    </a:lnTo>
                    <a:lnTo>
                      <a:pt x="807720" y="2766060"/>
                    </a:lnTo>
                    <a:lnTo>
                      <a:pt x="899160" y="2750820"/>
                    </a:lnTo>
                    <a:lnTo>
                      <a:pt x="1143000" y="2872740"/>
                    </a:lnTo>
                    <a:lnTo>
                      <a:pt x="1104900" y="2766060"/>
                    </a:lnTo>
                    <a:lnTo>
                      <a:pt x="1120140" y="2727960"/>
                    </a:lnTo>
                    <a:lnTo>
                      <a:pt x="1211580" y="2773680"/>
                    </a:lnTo>
                    <a:lnTo>
                      <a:pt x="1226820" y="2697480"/>
                    </a:lnTo>
                    <a:lnTo>
                      <a:pt x="1173480" y="2628900"/>
                    </a:lnTo>
                    <a:lnTo>
                      <a:pt x="1143000" y="2575560"/>
                    </a:lnTo>
                    <a:lnTo>
                      <a:pt x="1120140" y="2484120"/>
                    </a:lnTo>
                    <a:lnTo>
                      <a:pt x="1219200" y="2506980"/>
                    </a:lnTo>
                    <a:lnTo>
                      <a:pt x="1287780" y="2583180"/>
                    </a:lnTo>
                    <a:lnTo>
                      <a:pt x="1394460" y="2545080"/>
                    </a:lnTo>
                    <a:lnTo>
                      <a:pt x="1478280" y="2560320"/>
                    </a:lnTo>
                    <a:lnTo>
                      <a:pt x="1569720" y="2506980"/>
                    </a:lnTo>
                    <a:lnTo>
                      <a:pt x="1615440" y="2537460"/>
                    </a:lnTo>
                    <a:lnTo>
                      <a:pt x="1630680" y="2506980"/>
                    </a:lnTo>
                    <a:lnTo>
                      <a:pt x="1623060" y="2430780"/>
                    </a:lnTo>
                    <a:lnTo>
                      <a:pt x="1584960" y="2354580"/>
                    </a:lnTo>
                    <a:lnTo>
                      <a:pt x="1600200" y="2263140"/>
                    </a:lnTo>
                    <a:lnTo>
                      <a:pt x="1569720" y="2148840"/>
                    </a:lnTo>
                    <a:lnTo>
                      <a:pt x="1623060" y="2110740"/>
                    </a:lnTo>
                    <a:lnTo>
                      <a:pt x="1744980" y="2019300"/>
                    </a:lnTo>
                    <a:lnTo>
                      <a:pt x="1798320" y="2133600"/>
                    </a:lnTo>
                    <a:lnTo>
                      <a:pt x="1805940" y="2270760"/>
                    </a:lnTo>
                    <a:lnTo>
                      <a:pt x="1783080" y="2339340"/>
                    </a:lnTo>
                    <a:lnTo>
                      <a:pt x="1805940" y="2385060"/>
                    </a:lnTo>
                    <a:lnTo>
                      <a:pt x="1859280" y="2430780"/>
                    </a:lnTo>
                    <a:lnTo>
                      <a:pt x="1920240" y="2407920"/>
                    </a:lnTo>
                    <a:lnTo>
                      <a:pt x="1958340" y="2263140"/>
                    </a:lnTo>
                    <a:lnTo>
                      <a:pt x="1973580" y="2194560"/>
                    </a:lnTo>
                    <a:lnTo>
                      <a:pt x="1988820" y="2087880"/>
                    </a:lnTo>
                    <a:lnTo>
                      <a:pt x="2004060" y="1981200"/>
                    </a:lnTo>
                    <a:lnTo>
                      <a:pt x="1905000" y="1821180"/>
                    </a:lnTo>
                    <a:lnTo>
                      <a:pt x="1676400" y="1554480"/>
                    </a:lnTo>
                    <a:lnTo>
                      <a:pt x="1691640" y="1371600"/>
                    </a:lnTo>
                    <a:lnTo>
                      <a:pt x="1569720" y="1234440"/>
                    </a:lnTo>
                    <a:lnTo>
                      <a:pt x="1562100" y="1120140"/>
                    </a:lnTo>
                    <a:lnTo>
                      <a:pt x="1744980" y="1005840"/>
                    </a:lnTo>
                    <a:lnTo>
                      <a:pt x="1798320" y="723900"/>
                    </a:lnTo>
                    <a:lnTo>
                      <a:pt x="1828800" y="662940"/>
                    </a:lnTo>
                    <a:lnTo>
                      <a:pt x="1996440" y="548640"/>
                    </a:lnTo>
                    <a:lnTo>
                      <a:pt x="1988820" y="487680"/>
                    </a:lnTo>
                    <a:lnTo>
                      <a:pt x="2110740" y="281940"/>
                    </a:lnTo>
                    <a:lnTo>
                      <a:pt x="2065020" y="182880"/>
                    </a:lnTo>
                    <a:lnTo>
                      <a:pt x="2263140" y="15240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45" name="正方形/長方形 744">
              <a:extLst>
                <a:ext uri="{FF2B5EF4-FFF2-40B4-BE49-F238E27FC236}">
                  <a16:creationId xmlns:a16="http://schemas.microsoft.com/office/drawing/2014/main" id="{3B3F3C90-0C9C-439D-AD80-DEF4BB5677FE}"/>
                </a:ext>
              </a:extLst>
            </p:cNvPr>
            <p:cNvSpPr/>
            <p:nvPr/>
          </p:nvSpPr>
          <p:spPr>
            <a:xfrm>
              <a:off x="30387513" y="27576865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　井</a:t>
              </a:r>
            </a:p>
          </p:txBody>
        </p:sp>
      </p:grpSp>
      <p:grpSp>
        <p:nvGrpSpPr>
          <p:cNvPr id="765" name="グループ化 764">
            <a:extLst>
              <a:ext uri="{FF2B5EF4-FFF2-40B4-BE49-F238E27FC236}">
                <a16:creationId xmlns:a16="http://schemas.microsoft.com/office/drawing/2014/main" id="{600A0B3A-6D5F-4F2C-9975-B850331E432C}"/>
              </a:ext>
            </a:extLst>
          </p:cNvPr>
          <p:cNvGrpSpPr/>
          <p:nvPr/>
        </p:nvGrpSpPr>
        <p:grpSpPr>
          <a:xfrm>
            <a:off x="5323008" y="4066979"/>
            <a:ext cx="3032760" cy="2635532"/>
            <a:chOff x="32407860" y="23577268"/>
            <a:chExt cx="3032760" cy="2635532"/>
          </a:xfrm>
        </p:grpSpPr>
        <p:grpSp>
          <p:nvGrpSpPr>
            <p:cNvPr id="766" name="グループ化 765">
              <a:extLst>
                <a:ext uri="{FF2B5EF4-FFF2-40B4-BE49-F238E27FC236}">
                  <a16:creationId xmlns:a16="http://schemas.microsoft.com/office/drawing/2014/main" id="{6D621C73-4D70-4E59-9675-F6DF101C7FBA}"/>
                </a:ext>
              </a:extLst>
            </p:cNvPr>
            <p:cNvGrpSpPr/>
            <p:nvPr/>
          </p:nvGrpSpPr>
          <p:grpSpPr>
            <a:xfrm>
              <a:off x="32407860" y="23577268"/>
              <a:ext cx="3032760" cy="2635532"/>
              <a:chOff x="32407860" y="23577268"/>
              <a:chExt cx="3032760" cy="2635532"/>
            </a:xfrm>
          </p:grpSpPr>
          <p:grpSp>
            <p:nvGrpSpPr>
              <p:cNvPr id="768" name="グループ化 767">
                <a:extLst>
                  <a:ext uri="{FF2B5EF4-FFF2-40B4-BE49-F238E27FC236}">
                    <a16:creationId xmlns:a16="http://schemas.microsoft.com/office/drawing/2014/main" id="{1CFFF018-A464-4030-92FE-FB23DE852535}"/>
                  </a:ext>
                </a:extLst>
              </p:cNvPr>
              <p:cNvGrpSpPr/>
              <p:nvPr/>
            </p:nvGrpSpPr>
            <p:grpSpPr>
              <a:xfrm>
                <a:off x="32407860" y="23577268"/>
                <a:ext cx="3032760" cy="2635532"/>
                <a:chOff x="32407860" y="23577268"/>
                <a:chExt cx="3032760" cy="2635532"/>
              </a:xfrm>
            </p:grpSpPr>
            <p:sp>
              <p:nvSpPr>
                <p:cNvPr id="770" name="フリーフォーム: 図形 769">
                  <a:extLst>
                    <a:ext uri="{FF2B5EF4-FFF2-40B4-BE49-F238E27FC236}">
                      <a16:creationId xmlns:a16="http://schemas.microsoft.com/office/drawing/2014/main" id="{B2DCA4B4-C7B2-424F-85FF-E2BCF7935DA3}"/>
                    </a:ext>
                  </a:extLst>
                </p:cNvPr>
                <p:cNvSpPr/>
                <p:nvPr/>
              </p:nvSpPr>
              <p:spPr>
                <a:xfrm>
                  <a:off x="34406980" y="23637240"/>
                  <a:ext cx="583108" cy="425292"/>
                </a:xfrm>
                <a:custGeom>
                  <a:avLst/>
                  <a:gdLst>
                    <a:gd name="connsiteX0" fmla="*/ 286880 w 583108"/>
                    <a:gd name="connsiteY0" fmla="*/ 0 h 425292"/>
                    <a:gd name="connsiteX1" fmla="*/ 350832 w 583108"/>
                    <a:gd name="connsiteY1" fmla="*/ 0 h 425292"/>
                    <a:gd name="connsiteX2" fmla="*/ 354508 w 583108"/>
                    <a:gd name="connsiteY2" fmla="*/ 51436 h 425292"/>
                    <a:gd name="connsiteX3" fmla="*/ 299740 w 583108"/>
                    <a:gd name="connsiteY3" fmla="*/ 91916 h 425292"/>
                    <a:gd name="connsiteX4" fmla="*/ 316408 w 583108"/>
                    <a:gd name="connsiteY4" fmla="*/ 165736 h 425292"/>
                    <a:gd name="connsiteX5" fmla="*/ 380700 w 583108"/>
                    <a:gd name="connsiteY5" fmla="*/ 180024 h 425292"/>
                    <a:gd name="connsiteX6" fmla="*/ 390228 w 583108"/>
                    <a:gd name="connsiteY6" fmla="*/ 260984 h 425292"/>
                    <a:gd name="connsiteX7" fmla="*/ 473572 w 583108"/>
                    <a:gd name="connsiteY7" fmla="*/ 303848 h 425292"/>
                    <a:gd name="connsiteX8" fmla="*/ 504524 w 583108"/>
                    <a:gd name="connsiteY8" fmla="*/ 289560 h 425292"/>
                    <a:gd name="connsiteX9" fmla="*/ 583108 w 583108"/>
                    <a:gd name="connsiteY9" fmla="*/ 365760 h 425292"/>
                    <a:gd name="connsiteX10" fmla="*/ 480716 w 583108"/>
                    <a:gd name="connsiteY10" fmla="*/ 425292 h 425292"/>
                    <a:gd name="connsiteX11" fmla="*/ 485476 w 583108"/>
                    <a:gd name="connsiteY11" fmla="*/ 370524 h 425292"/>
                    <a:gd name="connsiteX12" fmla="*/ 409276 w 583108"/>
                    <a:gd name="connsiteY12" fmla="*/ 360998 h 425292"/>
                    <a:gd name="connsiteX13" fmla="*/ 366412 w 583108"/>
                    <a:gd name="connsiteY13" fmla="*/ 275272 h 425292"/>
                    <a:gd name="connsiteX14" fmla="*/ 361652 w 583108"/>
                    <a:gd name="connsiteY14" fmla="*/ 353854 h 425292"/>
                    <a:gd name="connsiteX15" fmla="*/ 154484 w 583108"/>
                    <a:gd name="connsiteY15" fmla="*/ 227648 h 425292"/>
                    <a:gd name="connsiteX16" fmla="*/ 78284 w 583108"/>
                    <a:gd name="connsiteY16" fmla="*/ 232410 h 425292"/>
                    <a:gd name="connsiteX17" fmla="*/ 0 w 583108"/>
                    <a:gd name="connsiteY17" fmla="*/ 165166 h 425292"/>
                    <a:gd name="connsiteX18" fmla="*/ 27800 w 583108"/>
                    <a:gd name="connsiteY18" fmla="*/ 121920 h 425292"/>
                    <a:gd name="connsiteX19" fmla="*/ 73520 w 583108"/>
                    <a:gd name="connsiteY19" fmla="*/ 76200 h 425292"/>
                    <a:gd name="connsiteX20" fmla="*/ 286880 w 583108"/>
                    <a:gd name="connsiteY20" fmla="*/ 0 h 425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83108" h="425292">
                      <a:moveTo>
                        <a:pt x="286880" y="0"/>
                      </a:moveTo>
                      <a:lnTo>
                        <a:pt x="350832" y="0"/>
                      </a:lnTo>
                      <a:lnTo>
                        <a:pt x="354508" y="51436"/>
                      </a:lnTo>
                      <a:lnTo>
                        <a:pt x="299740" y="91916"/>
                      </a:lnTo>
                      <a:lnTo>
                        <a:pt x="316408" y="165736"/>
                      </a:lnTo>
                      <a:lnTo>
                        <a:pt x="380700" y="180024"/>
                      </a:lnTo>
                      <a:lnTo>
                        <a:pt x="390228" y="260984"/>
                      </a:lnTo>
                      <a:lnTo>
                        <a:pt x="473572" y="303848"/>
                      </a:lnTo>
                      <a:lnTo>
                        <a:pt x="504524" y="289560"/>
                      </a:lnTo>
                      <a:lnTo>
                        <a:pt x="583108" y="365760"/>
                      </a:lnTo>
                      <a:lnTo>
                        <a:pt x="480716" y="425292"/>
                      </a:lnTo>
                      <a:lnTo>
                        <a:pt x="485476" y="370524"/>
                      </a:lnTo>
                      <a:lnTo>
                        <a:pt x="409276" y="360998"/>
                      </a:lnTo>
                      <a:lnTo>
                        <a:pt x="366412" y="275272"/>
                      </a:lnTo>
                      <a:lnTo>
                        <a:pt x="361652" y="353854"/>
                      </a:lnTo>
                      <a:lnTo>
                        <a:pt x="154484" y="227648"/>
                      </a:lnTo>
                      <a:lnTo>
                        <a:pt x="78284" y="232410"/>
                      </a:lnTo>
                      <a:lnTo>
                        <a:pt x="0" y="165166"/>
                      </a:lnTo>
                      <a:lnTo>
                        <a:pt x="27800" y="121920"/>
                      </a:lnTo>
                      <a:lnTo>
                        <a:pt x="73520" y="76200"/>
                      </a:lnTo>
                      <a:lnTo>
                        <a:pt x="28688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1" name="フリーフォーム: 図形 770">
                  <a:extLst>
                    <a:ext uri="{FF2B5EF4-FFF2-40B4-BE49-F238E27FC236}">
                      <a16:creationId xmlns:a16="http://schemas.microsoft.com/office/drawing/2014/main" id="{907FFF81-0FE6-4D0B-AAB4-9471ADCECBB4}"/>
                    </a:ext>
                  </a:extLst>
                </p:cNvPr>
                <p:cNvSpPr/>
                <p:nvPr/>
              </p:nvSpPr>
              <p:spPr>
                <a:xfrm>
                  <a:off x="34706720" y="23577268"/>
                  <a:ext cx="726280" cy="754344"/>
                </a:xfrm>
                <a:custGeom>
                  <a:avLst/>
                  <a:gdLst>
                    <a:gd name="connsiteX0" fmla="*/ 374816 w 726280"/>
                    <a:gd name="connsiteY0" fmla="*/ 0 h 754344"/>
                    <a:gd name="connsiteX1" fmla="*/ 440528 w 726280"/>
                    <a:gd name="connsiteY1" fmla="*/ 89182 h 754344"/>
                    <a:gd name="connsiteX2" fmla="*/ 567528 w 726280"/>
                    <a:gd name="connsiteY2" fmla="*/ 114582 h 754344"/>
                    <a:gd name="connsiteX3" fmla="*/ 605632 w 726280"/>
                    <a:gd name="connsiteY3" fmla="*/ 178082 h 754344"/>
                    <a:gd name="connsiteX4" fmla="*/ 605632 w 726280"/>
                    <a:gd name="connsiteY4" fmla="*/ 247932 h 754344"/>
                    <a:gd name="connsiteX5" fmla="*/ 554832 w 726280"/>
                    <a:gd name="connsiteY5" fmla="*/ 266982 h 754344"/>
                    <a:gd name="connsiteX6" fmla="*/ 573880 w 726280"/>
                    <a:gd name="connsiteY6" fmla="*/ 324132 h 754344"/>
                    <a:gd name="connsiteX7" fmla="*/ 643728 w 726280"/>
                    <a:gd name="connsiteY7" fmla="*/ 374932 h 754344"/>
                    <a:gd name="connsiteX8" fmla="*/ 643728 w 726280"/>
                    <a:gd name="connsiteY8" fmla="*/ 565432 h 754344"/>
                    <a:gd name="connsiteX9" fmla="*/ 726280 w 726280"/>
                    <a:gd name="connsiteY9" fmla="*/ 679732 h 754344"/>
                    <a:gd name="connsiteX10" fmla="*/ 688180 w 726280"/>
                    <a:gd name="connsiteY10" fmla="*/ 749582 h 754344"/>
                    <a:gd name="connsiteX11" fmla="*/ 692944 w 726280"/>
                    <a:gd name="connsiteY11" fmla="*/ 754344 h 754344"/>
                    <a:gd name="connsiteX12" fmla="*/ 685800 w 726280"/>
                    <a:gd name="connsiteY12" fmla="*/ 754344 h 754344"/>
                    <a:gd name="connsiteX13" fmla="*/ 657224 w 726280"/>
                    <a:gd name="connsiteY13" fmla="*/ 713864 h 754344"/>
                    <a:gd name="connsiteX14" fmla="*/ 616744 w 726280"/>
                    <a:gd name="connsiteY14" fmla="*/ 737676 h 754344"/>
                    <a:gd name="connsiteX15" fmla="*/ 578644 w 726280"/>
                    <a:gd name="connsiteY15" fmla="*/ 675764 h 754344"/>
                    <a:gd name="connsiteX16" fmla="*/ 554832 w 726280"/>
                    <a:gd name="connsiteY16" fmla="*/ 694812 h 754344"/>
                    <a:gd name="connsiteX17" fmla="*/ 533400 w 726280"/>
                    <a:gd name="connsiteY17" fmla="*/ 678144 h 754344"/>
                    <a:gd name="connsiteX18" fmla="*/ 533400 w 726280"/>
                    <a:gd name="connsiteY18" fmla="*/ 623376 h 754344"/>
                    <a:gd name="connsiteX19" fmla="*/ 481012 w 726280"/>
                    <a:gd name="connsiteY19" fmla="*/ 630520 h 754344"/>
                    <a:gd name="connsiteX20" fmla="*/ 419100 w 726280"/>
                    <a:gd name="connsiteY20" fmla="*/ 585276 h 754344"/>
                    <a:gd name="connsiteX21" fmla="*/ 411956 w 726280"/>
                    <a:gd name="connsiteY21" fmla="*/ 499552 h 754344"/>
                    <a:gd name="connsiteX22" fmla="*/ 345280 w 726280"/>
                    <a:gd name="connsiteY22" fmla="*/ 494788 h 754344"/>
                    <a:gd name="connsiteX23" fmla="*/ 283368 w 726280"/>
                    <a:gd name="connsiteY23" fmla="*/ 428112 h 754344"/>
                    <a:gd name="connsiteX24" fmla="*/ 281256 w 726280"/>
                    <a:gd name="connsiteY24" fmla="*/ 426960 h 754344"/>
                    <a:gd name="connsiteX25" fmla="*/ 283368 w 726280"/>
                    <a:gd name="connsiteY25" fmla="*/ 425732 h 754344"/>
                    <a:gd name="connsiteX26" fmla="*/ 204784 w 726280"/>
                    <a:gd name="connsiteY26" fmla="*/ 349532 h 754344"/>
                    <a:gd name="connsiteX27" fmla="*/ 173832 w 726280"/>
                    <a:gd name="connsiteY27" fmla="*/ 363820 h 754344"/>
                    <a:gd name="connsiteX28" fmla="*/ 90488 w 726280"/>
                    <a:gd name="connsiteY28" fmla="*/ 320956 h 754344"/>
                    <a:gd name="connsiteX29" fmla="*/ 80960 w 726280"/>
                    <a:gd name="connsiteY29" fmla="*/ 239996 h 754344"/>
                    <a:gd name="connsiteX30" fmla="*/ 16668 w 726280"/>
                    <a:gd name="connsiteY30" fmla="*/ 225708 h 754344"/>
                    <a:gd name="connsiteX31" fmla="*/ 0 w 726280"/>
                    <a:gd name="connsiteY31" fmla="*/ 151888 h 754344"/>
                    <a:gd name="connsiteX32" fmla="*/ 54768 w 726280"/>
                    <a:gd name="connsiteY32" fmla="*/ 111408 h 754344"/>
                    <a:gd name="connsiteX33" fmla="*/ 51092 w 726280"/>
                    <a:gd name="connsiteY33" fmla="*/ 59972 h 754344"/>
                    <a:gd name="connsiteX34" fmla="*/ 70960 w 726280"/>
                    <a:gd name="connsiteY34" fmla="*/ 59972 h 754344"/>
                    <a:gd name="connsiteX35" fmla="*/ 185260 w 726280"/>
                    <a:gd name="connsiteY35" fmla="*/ 21872 h 754344"/>
                    <a:gd name="connsiteX36" fmla="*/ 374816 w 726280"/>
                    <a:gd name="connsiteY36" fmla="*/ 0 h 754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26280" h="754344">
                      <a:moveTo>
                        <a:pt x="374816" y="0"/>
                      </a:moveTo>
                      <a:lnTo>
                        <a:pt x="440528" y="89182"/>
                      </a:lnTo>
                      <a:lnTo>
                        <a:pt x="567528" y="114582"/>
                      </a:lnTo>
                      <a:lnTo>
                        <a:pt x="605632" y="178082"/>
                      </a:lnTo>
                      <a:lnTo>
                        <a:pt x="605632" y="247932"/>
                      </a:lnTo>
                      <a:lnTo>
                        <a:pt x="554832" y="266982"/>
                      </a:lnTo>
                      <a:lnTo>
                        <a:pt x="573880" y="324132"/>
                      </a:lnTo>
                      <a:lnTo>
                        <a:pt x="643728" y="374932"/>
                      </a:lnTo>
                      <a:lnTo>
                        <a:pt x="643728" y="565432"/>
                      </a:lnTo>
                      <a:lnTo>
                        <a:pt x="726280" y="679732"/>
                      </a:lnTo>
                      <a:lnTo>
                        <a:pt x="688180" y="749582"/>
                      </a:lnTo>
                      <a:lnTo>
                        <a:pt x="692944" y="754344"/>
                      </a:lnTo>
                      <a:lnTo>
                        <a:pt x="685800" y="754344"/>
                      </a:lnTo>
                      <a:lnTo>
                        <a:pt x="657224" y="713864"/>
                      </a:lnTo>
                      <a:lnTo>
                        <a:pt x="616744" y="737676"/>
                      </a:lnTo>
                      <a:lnTo>
                        <a:pt x="578644" y="675764"/>
                      </a:lnTo>
                      <a:lnTo>
                        <a:pt x="554832" y="694812"/>
                      </a:lnTo>
                      <a:lnTo>
                        <a:pt x="533400" y="678144"/>
                      </a:lnTo>
                      <a:lnTo>
                        <a:pt x="533400" y="623376"/>
                      </a:lnTo>
                      <a:lnTo>
                        <a:pt x="481012" y="630520"/>
                      </a:lnTo>
                      <a:lnTo>
                        <a:pt x="419100" y="585276"/>
                      </a:lnTo>
                      <a:lnTo>
                        <a:pt x="411956" y="499552"/>
                      </a:lnTo>
                      <a:lnTo>
                        <a:pt x="345280" y="494788"/>
                      </a:lnTo>
                      <a:lnTo>
                        <a:pt x="283368" y="428112"/>
                      </a:lnTo>
                      <a:lnTo>
                        <a:pt x="281256" y="426960"/>
                      </a:lnTo>
                      <a:lnTo>
                        <a:pt x="283368" y="425732"/>
                      </a:lnTo>
                      <a:lnTo>
                        <a:pt x="204784" y="349532"/>
                      </a:lnTo>
                      <a:lnTo>
                        <a:pt x="173832" y="363820"/>
                      </a:lnTo>
                      <a:lnTo>
                        <a:pt x="90488" y="320956"/>
                      </a:lnTo>
                      <a:lnTo>
                        <a:pt x="80960" y="239996"/>
                      </a:lnTo>
                      <a:lnTo>
                        <a:pt x="16668" y="225708"/>
                      </a:lnTo>
                      <a:lnTo>
                        <a:pt x="0" y="151888"/>
                      </a:lnTo>
                      <a:lnTo>
                        <a:pt x="54768" y="111408"/>
                      </a:lnTo>
                      <a:lnTo>
                        <a:pt x="51092" y="59972"/>
                      </a:lnTo>
                      <a:lnTo>
                        <a:pt x="70960" y="59972"/>
                      </a:lnTo>
                      <a:lnTo>
                        <a:pt x="185260" y="21872"/>
                      </a:lnTo>
                      <a:lnTo>
                        <a:pt x="37481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2" name="フリーフォーム: 図形 771">
                  <a:extLst>
                    <a:ext uri="{FF2B5EF4-FFF2-40B4-BE49-F238E27FC236}">
                      <a16:creationId xmlns:a16="http://schemas.microsoft.com/office/drawing/2014/main" id="{655AB7AE-19CF-4D95-8941-7B3482EB6CB6}"/>
                    </a:ext>
                  </a:extLst>
                </p:cNvPr>
                <p:cNvSpPr/>
                <p:nvPr/>
              </p:nvSpPr>
              <p:spPr>
                <a:xfrm>
                  <a:off x="32636460" y="23614380"/>
                  <a:ext cx="632460" cy="748188"/>
                </a:xfrm>
                <a:custGeom>
                  <a:avLst/>
                  <a:gdLst>
                    <a:gd name="connsiteX0" fmla="*/ 434340 w 632460"/>
                    <a:gd name="connsiteY0" fmla="*/ 0 h 748188"/>
                    <a:gd name="connsiteX1" fmla="*/ 632460 w 632460"/>
                    <a:gd name="connsiteY1" fmla="*/ 0 h 748188"/>
                    <a:gd name="connsiteX2" fmla="*/ 548640 w 632460"/>
                    <a:gd name="connsiteY2" fmla="*/ 106680 h 748188"/>
                    <a:gd name="connsiteX3" fmla="*/ 556260 w 632460"/>
                    <a:gd name="connsiteY3" fmla="*/ 220980 h 748188"/>
                    <a:gd name="connsiteX4" fmla="*/ 426720 w 632460"/>
                    <a:gd name="connsiteY4" fmla="*/ 350520 h 748188"/>
                    <a:gd name="connsiteX5" fmla="*/ 457200 w 632460"/>
                    <a:gd name="connsiteY5" fmla="*/ 411480 h 748188"/>
                    <a:gd name="connsiteX6" fmla="*/ 464820 w 632460"/>
                    <a:gd name="connsiteY6" fmla="*/ 472440 h 748188"/>
                    <a:gd name="connsiteX7" fmla="*/ 502920 w 632460"/>
                    <a:gd name="connsiteY7" fmla="*/ 510540 h 748188"/>
                    <a:gd name="connsiteX8" fmla="*/ 524482 w 632460"/>
                    <a:gd name="connsiteY8" fmla="*/ 529290 h 748188"/>
                    <a:gd name="connsiteX9" fmla="*/ 460534 w 632460"/>
                    <a:gd name="connsiteY9" fmla="*/ 617220 h 748188"/>
                    <a:gd name="connsiteX10" fmla="*/ 498634 w 632460"/>
                    <a:gd name="connsiteY10" fmla="*/ 667226 h 748188"/>
                    <a:gd name="connsiteX11" fmla="*/ 410528 w 632460"/>
                    <a:gd name="connsiteY11" fmla="*/ 662464 h 748188"/>
                    <a:gd name="connsiteX12" fmla="*/ 353378 w 632460"/>
                    <a:gd name="connsiteY12" fmla="*/ 691040 h 748188"/>
                    <a:gd name="connsiteX13" fmla="*/ 329564 w 632460"/>
                    <a:gd name="connsiteY13" fmla="*/ 655320 h 748188"/>
                    <a:gd name="connsiteX14" fmla="*/ 265272 w 632460"/>
                    <a:gd name="connsiteY14" fmla="*/ 741044 h 748188"/>
                    <a:gd name="connsiteX15" fmla="*/ 222408 w 632460"/>
                    <a:gd name="connsiteY15" fmla="*/ 748188 h 748188"/>
                    <a:gd name="connsiteX16" fmla="*/ 158116 w 632460"/>
                    <a:gd name="connsiteY16" fmla="*/ 721996 h 748188"/>
                    <a:gd name="connsiteX17" fmla="*/ 122396 w 632460"/>
                    <a:gd name="connsiteY17" fmla="*/ 729140 h 748188"/>
                    <a:gd name="connsiteX18" fmla="*/ 96204 w 632460"/>
                    <a:gd name="connsiteY18" fmla="*/ 688658 h 748188"/>
                    <a:gd name="connsiteX19" fmla="*/ 9086 w 632460"/>
                    <a:gd name="connsiteY19" fmla="*/ 690196 h 748188"/>
                    <a:gd name="connsiteX20" fmla="*/ 0 w 632460"/>
                    <a:gd name="connsiteY20" fmla="*/ 662940 h 748188"/>
                    <a:gd name="connsiteX21" fmla="*/ 30480 w 632460"/>
                    <a:gd name="connsiteY21" fmla="*/ 434340 h 748188"/>
                    <a:gd name="connsiteX22" fmla="*/ 114300 w 632460"/>
                    <a:gd name="connsiteY22" fmla="*/ 327660 h 748188"/>
                    <a:gd name="connsiteX23" fmla="*/ 129540 w 632460"/>
                    <a:gd name="connsiteY23" fmla="*/ 205740 h 748188"/>
                    <a:gd name="connsiteX24" fmla="*/ 228600 w 632460"/>
                    <a:gd name="connsiteY24" fmla="*/ 121920 h 748188"/>
                    <a:gd name="connsiteX25" fmla="*/ 228600 w 632460"/>
                    <a:gd name="connsiteY25" fmla="*/ 76200 h 748188"/>
                    <a:gd name="connsiteX26" fmla="*/ 320040 w 632460"/>
                    <a:gd name="connsiteY26" fmla="*/ 30480 h 748188"/>
                    <a:gd name="connsiteX27" fmla="*/ 381000 w 632460"/>
                    <a:gd name="connsiteY27" fmla="*/ 76200 h 748188"/>
                    <a:gd name="connsiteX28" fmla="*/ 434340 w 632460"/>
                    <a:gd name="connsiteY28" fmla="*/ 0 h 748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632460" h="748188">
                      <a:moveTo>
                        <a:pt x="434340" y="0"/>
                      </a:moveTo>
                      <a:lnTo>
                        <a:pt x="632460" y="0"/>
                      </a:lnTo>
                      <a:lnTo>
                        <a:pt x="548640" y="106680"/>
                      </a:lnTo>
                      <a:lnTo>
                        <a:pt x="556260" y="220980"/>
                      </a:lnTo>
                      <a:lnTo>
                        <a:pt x="426720" y="350520"/>
                      </a:lnTo>
                      <a:lnTo>
                        <a:pt x="457200" y="411480"/>
                      </a:lnTo>
                      <a:lnTo>
                        <a:pt x="464820" y="472440"/>
                      </a:lnTo>
                      <a:lnTo>
                        <a:pt x="502920" y="510540"/>
                      </a:lnTo>
                      <a:lnTo>
                        <a:pt x="524482" y="529290"/>
                      </a:lnTo>
                      <a:lnTo>
                        <a:pt x="460534" y="617220"/>
                      </a:lnTo>
                      <a:lnTo>
                        <a:pt x="498634" y="667226"/>
                      </a:lnTo>
                      <a:lnTo>
                        <a:pt x="410528" y="662464"/>
                      </a:lnTo>
                      <a:lnTo>
                        <a:pt x="353378" y="691040"/>
                      </a:lnTo>
                      <a:lnTo>
                        <a:pt x="329564" y="655320"/>
                      </a:lnTo>
                      <a:lnTo>
                        <a:pt x="265272" y="741044"/>
                      </a:lnTo>
                      <a:lnTo>
                        <a:pt x="222408" y="748188"/>
                      </a:lnTo>
                      <a:lnTo>
                        <a:pt x="158116" y="721996"/>
                      </a:lnTo>
                      <a:lnTo>
                        <a:pt x="122396" y="729140"/>
                      </a:lnTo>
                      <a:lnTo>
                        <a:pt x="96204" y="688658"/>
                      </a:lnTo>
                      <a:lnTo>
                        <a:pt x="9086" y="690196"/>
                      </a:lnTo>
                      <a:lnTo>
                        <a:pt x="0" y="662940"/>
                      </a:lnTo>
                      <a:lnTo>
                        <a:pt x="30480" y="434340"/>
                      </a:lnTo>
                      <a:lnTo>
                        <a:pt x="114300" y="327660"/>
                      </a:lnTo>
                      <a:lnTo>
                        <a:pt x="129540" y="205740"/>
                      </a:lnTo>
                      <a:lnTo>
                        <a:pt x="228600" y="121920"/>
                      </a:lnTo>
                      <a:lnTo>
                        <a:pt x="228600" y="76200"/>
                      </a:lnTo>
                      <a:lnTo>
                        <a:pt x="320040" y="30480"/>
                      </a:lnTo>
                      <a:lnTo>
                        <a:pt x="381000" y="76200"/>
                      </a:lnTo>
                      <a:lnTo>
                        <a:pt x="43434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3" name="フリーフォーム: 図形 772">
                  <a:extLst>
                    <a:ext uri="{FF2B5EF4-FFF2-40B4-BE49-F238E27FC236}">
                      <a16:creationId xmlns:a16="http://schemas.microsoft.com/office/drawing/2014/main" id="{AB65A9A3-D993-45E2-BC65-DAA7B1BBAD7D}"/>
                    </a:ext>
                  </a:extLst>
                </p:cNvPr>
                <p:cNvSpPr/>
                <p:nvPr/>
              </p:nvSpPr>
              <p:spPr>
                <a:xfrm>
                  <a:off x="33142238" y="24255948"/>
                  <a:ext cx="532438" cy="566202"/>
                </a:xfrm>
                <a:custGeom>
                  <a:avLst/>
                  <a:gdLst>
                    <a:gd name="connsiteX0" fmla="*/ 147824 w 532438"/>
                    <a:gd name="connsiteY0" fmla="*/ 0 h 566202"/>
                    <a:gd name="connsiteX1" fmla="*/ 172402 w 532438"/>
                    <a:gd name="connsiteY1" fmla="*/ 21372 h 566202"/>
                    <a:gd name="connsiteX2" fmla="*/ 279082 w 532438"/>
                    <a:gd name="connsiteY2" fmla="*/ 74712 h 566202"/>
                    <a:gd name="connsiteX3" fmla="*/ 309562 w 532438"/>
                    <a:gd name="connsiteY3" fmla="*/ 120432 h 566202"/>
                    <a:gd name="connsiteX4" fmla="*/ 355282 w 532438"/>
                    <a:gd name="connsiteY4" fmla="*/ 112812 h 566202"/>
                    <a:gd name="connsiteX5" fmla="*/ 500062 w 532438"/>
                    <a:gd name="connsiteY5" fmla="*/ 158532 h 566202"/>
                    <a:gd name="connsiteX6" fmla="*/ 532438 w 532438"/>
                    <a:gd name="connsiteY6" fmla="*/ 153136 h 566202"/>
                    <a:gd name="connsiteX7" fmla="*/ 490538 w 532438"/>
                    <a:gd name="connsiteY7" fmla="*/ 218540 h 566202"/>
                    <a:gd name="connsiteX8" fmla="*/ 404812 w 532438"/>
                    <a:gd name="connsiteY8" fmla="*/ 225684 h 566202"/>
                    <a:gd name="connsiteX9" fmla="*/ 395286 w 532438"/>
                    <a:gd name="connsiteY9" fmla="*/ 297120 h 566202"/>
                    <a:gd name="connsiteX10" fmla="*/ 359568 w 532438"/>
                    <a:gd name="connsiteY10" fmla="*/ 289976 h 566202"/>
                    <a:gd name="connsiteX11" fmla="*/ 314326 w 532438"/>
                    <a:gd name="connsiteY11" fmla="*/ 354272 h 566202"/>
                    <a:gd name="connsiteX12" fmla="*/ 342900 w 532438"/>
                    <a:gd name="connsiteY12" fmla="*/ 375702 h 566202"/>
                    <a:gd name="connsiteX13" fmla="*/ 328612 w 532438"/>
                    <a:gd name="connsiteY13" fmla="*/ 435232 h 566202"/>
                    <a:gd name="connsiteX14" fmla="*/ 250030 w 532438"/>
                    <a:gd name="connsiteY14" fmla="*/ 439996 h 566202"/>
                    <a:gd name="connsiteX15" fmla="*/ 238126 w 532438"/>
                    <a:gd name="connsiteY15" fmla="*/ 520958 h 566202"/>
                    <a:gd name="connsiteX16" fmla="*/ 209550 w 532438"/>
                    <a:gd name="connsiteY16" fmla="*/ 525720 h 566202"/>
                    <a:gd name="connsiteX17" fmla="*/ 209550 w 532438"/>
                    <a:gd name="connsiteY17" fmla="*/ 544772 h 566202"/>
                    <a:gd name="connsiteX18" fmla="*/ 135730 w 532438"/>
                    <a:gd name="connsiteY18" fmla="*/ 566202 h 566202"/>
                    <a:gd name="connsiteX19" fmla="*/ 100012 w 532438"/>
                    <a:gd name="connsiteY19" fmla="*/ 537628 h 566202"/>
                    <a:gd name="connsiteX20" fmla="*/ 109538 w 532438"/>
                    <a:gd name="connsiteY20" fmla="*/ 478096 h 566202"/>
                    <a:gd name="connsiteX21" fmla="*/ 66674 w 532438"/>
                    <a:gd name="connsiteY21" fmla="*/ 437616 h 566202"/>
                    <a:gd name="connsiteX22" fmla="*/ 66674 w 532438"/>
                    <a:gd name="connsiteY22" fmla="*/ 411420 h 566202"/>
                    <a:gd name="connsiteX23" fmla="*/ 0 w 532438"/>
                    <a:gd name="connsiteY23" fmla="*/ 387608 h 566202"/>
                    <a:gd name="connsiteX24" fmla="*/ 76200 w 532438"/>
                    <a:gd name="connsiteY24" fmla="*/ 275690 h 566202"/>
                    <a:gd name="connsiteX25" fmla="*/ 83342 w 532438"/>
                    <a:gd name="connsiteY25" fmla="*/ 247116 h 566202"/>
                    <a:gd name="connsiteX26" fmla="*/ 95250 w 532438"/>
                    <a:gd name="connsiteY26" fmla="*/ 232828 h 566202"/>
                    <a:gd name="connsiteX27" fmla="*/ 109538 w 532438"/>
                    <a:gd name="connsiteY27" fmla="*/ 189964 h 566202"/>
                    <a:gd name="connsiteX28" fmla="*/ 128586 w 532438"/>
                    <a:gd name="connsiteY28" fmla="*/ 113764 h 566202"/>
                    <a:gd name="connsiteX29" fmla="*/ 221456 w 532438"/>
                    <a:gd name="connsiteY29" fmla="*/ 139958 h 566202"/>
                    <a:gd name="connsiteX30" fmla="*/ 230982 w 532438"/>
                    <a:gd name="connsiteY30" fmla="*/ 99476 h 566202"/>
                    <a:gd name="connsiteX31" fmla="*/ 190500 w 532438"/>
                    <a:gd name="connsiteY31" fmla="*/ 80428 h 566202"/>
                    <a:gd name="connsiteX32" fmla="*/ 161926 w 532438"/>
                    <a:gd name="connsiteY32" fmla="*/ 68520 h 566202"/>
                    <a:gd name="connsiteX33" fmla="*/ 123826 w 532438"/>
                    <a:gd name="connsiteY33" fmla="*/ 37564 h 566202"/>
                    <a:gd name="connsiteX34" fmla="*/ 147824 w 532438"/>
                    <a:gd name="connsiteY34" fmla="*/ 0 h 566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532438" h="566202">
                      <a:moveTo>
                        <a:pt x="147824" y="0"/>
                      </a:moveTo>
                      <a:lnTo>
                        <a:pt x="172402" y="21372"/>
                      </a:lnTo>
                      <a:lnTo>
                        <a:pt x="279082" y="74712"/>
                      </a:lnTo>
                      <a:lnTo>
                        <a:pt x="309562" y="120432"/>
                      </a:lnTo>
                      <a:lnTo>
                        <a:pt x="355282" y="112812"/>
                      </a:lnTo>
                      <a:lnTo>
                        <a:pt x="500062" y="158532"/>
                      </a:lnTo>
                      <a:lnTo>
                        <a:pt x="532438" y="153136"/>
                      </a:lnTo>
                      <a:lnTo>
                        <a:pt x="490538" y="218540"/>
                      </a:lnTo>
                      <a:lnTo>
                        <a:pt x="404812" y="225684"/>
                      </a:lnTo>
                      <a:lnTo>
                        <a:pt x="395286" y="297120"/>
                      </a:lnTo>
                      <a:lnTo>
                        <a:pt x="359568" y="289976"/>
                      </a:lnTo>
                      <a:lnTo>
                        <a:pt x="314326" y="354272"/>
                      </a:lnTo>
                      <a:lnTo>
                        <a:pt x="342900" y="375702"/>
                      </a:lnTo>
                      <a:lnTo>
                        <a:pt x="328612" y="435232"/>
                      </a:lnTo>
                      <a:lnTo>
                        <a:pt x="250030" y="439996"/>
                      </a:lnTo>
                      <a:lnTo>
                        <a:pt x="238126" y="520958"/>
                      </a:lnTo>
                      <a:lnTo>
                        <a:pt x="209550" y="525720"/>
                      </a:lnTo>
                      <a:lnTo>
                        <a:pt x="209550" y="544772"/>
                      </a:lnTo>
                      <a:lnTo>
                        <a:pt x="135730" y="566202"/>
                      </a:lnTo>
                      <a:lnTo>
                        <a:pt x="100012" y="537628"/>
                      </a:lnTo>
                      <a:lnTo>
                        <a:pt x="109538" y="478096"/>
                      </a:lnTo>
                      <a:lnTo>
                        <a:pt x="66674" y="437616"/>
                      </a:lnTo>
                      <a:lnTo>
                        <a:pt x="66674" y="411420"/>
                      </a:lnTo>
                      <a:lnTo>
                        <a:pt x="0" y="387608"/>
                      </a:lnTo>
                      <a:lnTo>
                        <a:pt x="76200" y="275690"/>
                      </a:lnTo>
                      <a:lnTo>
                        <a:pt x="83342" y="247116"/>
                      </a:lnTo>
                      <a:lnTo>
                        <a:pt x="95250" y="232828"/>
                      </a:lnTo>
                      <a:lnTo>
                        <a:pt x="109538" y="189964"/>
                      </a:lnTo>
                      <a:lnTo>
                        <a:pt x="128586" y="113764"/>
                      </a:lnTo>
                      <a:lnTo>
                        <a:pt x="221456" y="139958"/>
                      </a:lnTo>
                      <a:lnTo>
                        <a:pt x="230982" y="99476"/>
                      </a:lnTo>
                      <a:lnTo>
                        <a:pt x="190500" y="80428"/>
                      </a:lnTo>
                      <a:lnTo>
                        <a:pt x="161926" y="68520"/>
                      </a:lnTo>
                      <a:lnTo>
                        <a:pt x="123826" y="37564"/>
                      </a:lnTo>
                      <a:lnTo>
                        <a:pt x="14782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4" name="フリーフォーム: 図形 773">
                  <a:extLst>
                    <a:ext uri="{FF2B5EF4-FFF2-40B4-BE49-F238E27FC236}">
                      <a16:creationId xmlns:a16="http://schemas.microsoft.com/office/drawing/2014/main" id="{CB6D163A-AA5D-4D4E-AC95-38F94FB31087}"/>
                    </a:ext>
                  </a:extLst>
                </p:cNvPr>
                <p:cNvSpPr/>
                <p:nvPr/>
              </p:nvSpPr>
              <p:spPr>
                <a:xfrm>
                  <a:off x="34275120" y="24022708"/>
                  <a:ext cx="695920" cy="718480"/>
                </a:xfrm>
                <a:custGeom>
                  <a:avLst/>
                  <a:gdLst>
                    <a:gd name="connsiteX0" fmla="*/ 102168 w 695920"/>
                    <a:gd name="connsiteY0" fmla="*/ 0 h 718480"/>
                    <a:gd name="connsiteX1" fmla="*/ 269672 w 695920"/>
                    <a:gd name="connsiteY1" fmla="*/ 94592 h 718480"/>
                    <a:gd name="connsiteX2" fmla="*/ 324444 w 695920"/>
                    <a:gd name="connsiteY2" fmla="*/ 89830 h 718480"/>
                    <a:gd name="connsiteX3" fmla="*/ 381592 w 695920"/>
                    <a:gd name="connsiteY3" fmla="*/ 163648 h 718480"/>
                    <a:gd name="connsiteX4" fmla="*/ 379212 w 695920"/>
                    <a:gd name="connsiteY4" fmla="*/ 277948 h 718480"/>
                    <a:gd name="connsiteX5" fmla="*/ 410168 w 695920"/>
                    <a:gd name="connsiteY5" fmla="*/ 306524 h 718480"/>
                    <a:gd name="connsiteX6" fmla="*/ 462556 w 695920"/>
                    <a:gd name="connsiteY6" fmla="*/ 308904 h 718480"/>
                    <a:gd name="connsiteX7" fmla="*/ 624480 w 695920"/>
                    <a:gd name="connsiteY7" fmla="*/ 387486 h 718480"/>
                    <a:gd name="connsiteX8" fmla="*/ 648292 w 695920"/>
                    <a:gd name="connsiteY8" fmla="*/ 485116 h 718480"/>
                    <a:gd name="connsiteX9" fmla="*/ 695920 w 695920"/>
                    <a:gd name="connsiteY9" fmla="*/ 506548 h 718480"/>
                    <a:gd name="connsiteX10" fmla="*/ 695920 w 695920"/>
                    <a:gd name="connsiteY10" fmla="*/ 554172 h 718480"/>
                    <a:gd name="connsiteX11" fmla="*/ 605432 w 695920"/>
                    <a:gd name="connsiteY11" fmla="*/ 642280 h 718480"/>
                    <a:gd name="connsiteX12" fmla="*/ 643528 w 695920"/>
                    <a:gd name="connsiteY12" fmla="*/ 701812 h 718480"/>
                    <a:gd name="connsiteX13" fmla="*/ 557804 w 695920"/>
                    <a:gd name="connsiteY13" fmla="*/ 718480 h 718480"/>
                    <a:gd name="connsiteX14" fmla="*/ 533992 w 695920"/>
                    <a:gd name="connsiteY14" fmla="*/ 718480 h 718480"/>
                    <a:gd name="connsiteX15" fmla="*/ 481604 w 695920"/>
                    <a:gd name="connsiteY15" fmla="*/ 697048 h 718480"/>
                    <a:gd name="connsiteX16" fmla="*/ 403024 w 695920"/>
                    <a:gd name="connsiteY16" fmla="*/ 677998 h 718480"/>
                    <a:gd name="connsiteX17" fmla="*/ 391120 w 695920"/>
                    <a:gd name="connsiteY17" fmla="*/ 568460 h 718480"/>
                    <a:gd name="connsiteX18" fmla="*/ 317300 w 695920"/>
                    <a:gd name="connsiteY18" fmla="*/ 518456 h 718480"/>
                    <a:gd name="connsiteX19" fmla="*/ 283960 w 695920"/>
                    <a:gd name="connsiteY19" fmla="*/ 577986 h 718480"/>
                    <a:gd name="connsiteX20" fmla="*/ 238720 w 695920"/>
                    <a:gd name="connsiteY20" fmla="*/ 563698 h 718480"/>
                    <a:gd name="connsiteX21" fmla="*/ 207760 w 695920"/>
                    <a:gd name="connsiteY21" fmla="*/ 608942 h 718480"/>
                    <a:gd name="connsiteX22" fmla="*/ 176804 w 695920"/>
                    <a:gd name="connsiteY22" fmla="*/ 575604 h 718480"/>
                    <a:gd name="connsiteX23" fmla="*/ 174424 w 695920"/>
                    <a:gd name="connsiteY23" fmla="*/ 497024 h 718480"/>
                    <a:gd name="connsiteX24" fmla="*/ 52980 w 695920"/>
                    <a:gd name="connsiteY24" fmla="*/ 301760 h 718480"/>
                    <a:gd name="connsiteX25" fmla="*/ 0 w 695920"/>
                    <a:gd name="connsiteY25" fmla="*/ 228598 h 718480"/>
                    <a:gd name="connsiteX26" fmla="*/ 7260 w 695920"/>
                    <a:gd name="connsiteY26" fmla="*/ 224132 h 718480"/>
                    <a:gd name="connsiteX27" fmla="*/ 14880 w 695920"/>
                    <a:gd name="connsiteY27" fmla="*/ 132692 h 718480"/>
                    <a:gd name="connsiteX28" fmla="*/ 98700 w 695920"/>
                    <a:gd name="connsiteY28" fmla="*/ 26012 h 718480"/>
                    <a:gd name="connsiteX29" fmla="*/ 102168 w 695920"/>
                    <a:gd name="connsiteY29" fmla="*/ 0 h 718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695920" h="718480">
                      <a:moveTo>
                        <a:pt x="102168" y="0"/>
                      </a:moveTo>
                      <a:lnTo>
                        <a:pt x="269672" y="94592"/>
                      </a:lnTo>
                      <a:lnTo>
                        <a:pt x="324444" y="89830"/>
                      </a:lnTo>
                      <a:lnTo>
                        <a:pt x="381592" y="163648"/>
                      </a:lnTo>
                      <a:lnTo>
                        <a:pt x="379212" y="277948"/>
                      </a:lnTo>
                      <a:lnTo>
                        <a:pt x="410168" y="306524"/>
                      </a:lnTo>
                      <a:lnTo>
                        <a:pt x="462556" y="308904"/>
                      </a:lnTo>
                      <a:lnTo>
                        <a:pt x="624480" y="387486"/>
                      </a:lnTo>
                      <a:lnTo>
                        <a:pt x="648292" y="485116"/>
                      </a:lnTo>
                      <a:lnTo>
                        <a:pt x="695920" y="506548"/>
                      </a:lnTo>
                      <a:lnTo>
                        <a:pt x="695920" y="554172"/>
                      </a:lnTo>
                      <a:lnTo>
                        <a:pt x="605432" y="642280"/>
                      </a:lnTo>
                      <a:lnTo>
                        <a:pt x="643528" y="701812"/>
                      </a:lnTo>
                      <a:lnTo>
                        <a:pt x="557804" y="718480"/>
                      </a:lnTo>
                      <a:lnTo>
                        <a:pt x="533992" y="718480"/>
                      </a:lnTo>
                      <a:lnTo>
                        <a:pt x="481604" y="697048"/>
                      </a:lnTo>
                      <a:lnTo>
                        <a:pt x="403024" y="677998"/>
                      </a:lnTo>
                      <a:lnTo>
                        <a:pt x="391120" y="568460"/>
                      </a:lnTo>
                      <a:lnTo>
                        <a:pt x="317300" y="518456"/>
                      </a:lnTo>
                      <a:lnTo>
                        <a:pt x="283960" y="577986"/>
                      </a:lnTo>
                      <a:lnTo>
                        <a:pt x="238720" y="563698"/>
                      </a:lnTo>
                      <a:lnTo>
                        <a:pt x="207760" y="608942"/>
                      </a:lnTo>
                      <a:lnTo>
                        <a:pt x="176804" y="575604"/>
                      </a:lnTo>
                      <a:cubicBezTo>
                        <a:pt x="176012" y="549412"/>
                        <a:pt x="175216" y="523216"/>
                        <a:pt x="174424" y="497024"/>
                      </a:cubicBezTo>
                      <a:lnTo>
                        <a:pt x="52980" y="301760"/>
                      </a:lnTo>
                      <a:lnTo>
                        <a:pt x="0" y="228598"/>
                      </a:lnTo>
                      <a:lnTo>
                        <a:pt x="7260" y="224132"/>
                      </a:lnTo>
                      <a:lnTo>
                        <a:pt x="14880" y="132692"/>
                      </a:lnTo>
                      <a:lnTo>
                        <a:pt x="98700" y="26012"/>
                      </a:lnTo>
                      <a:lnTo>
                        <a:pt x="10216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5" name="フリーフォーム: 図形 774">
                  <a:extLst>
                    <a:ext uri="{FF2B5EF4-FFF2-40B4-BE49-F238E27FC236}">
                      <a16:creationId xmlns:a16="http://schemas.microsoft.com/office/drawing/2014/main" id="{DBA28AC8-858F-4594-9EF9-45456B6FE04A}"/>
                    </a:ext>
                  </a:extLst>
                </p:cNvPr>
                <p:cNvSpPr/>
                <p:nvPr/>
              </p:nvSpPr>
              <p:spPr>
                <a:xfrm>
                  <a:off x="34366200" y="23802406"/>
                  <a:ext cx="1074420" cy="1118928"/>
                </a:xfrm>
                <a:custGeom>
                  <a:avLst/>
                  <a:gdLst>
                    <a:gd name="connsiteX0" fmla="*/ 40780 w 1074420"/>
                    <a:gd name="connsiteY0" fmla="*/ 0 h 1118928"/>
                    <a:gd name="connsiteX1" fmla="*/ 119064 w 1074420"/>
                    <a:gd name="connsiteY1" fmla="*/ 67244 h 1118928"/>
                    <a:gd name="connsiteX2" fmla="*/ 195264 w 1074420"/>
                    <a:gd name="connsiteY2" fmla="*/ 62482 h 1118928"/>
                    <a:gd name="connsiteX3" fmla="*/ 402432 w 1074420"/>
                    <a:gd name="connsiteY3" fmla="*/ 188688 h 1118928"/>
                    <a:gd name="connsiteX4" fmla="*/ 407192 w 1074420"/>
                    <a:gd name="connsiteY4" fmla="*/ 110106 h 1118928"/>
                    <a:gd name="connsiteX5" fmla="*/ 450056 w 1074420"/>
                    <a:gd name="connsiteY5" fmla="*/ 195832 h 1118928"/>
                    <a:gd name="connsiteX6" fmla="*/ 526256 w 1074420"/>
                    <a:gd name="connsiteY6" fmla="*/ 205358 h 1118928"/>
                    <a:gd name="connsiteX7" fmla="*/ 521496 w 1074420"/>
                    <a:gd name="connsiteY7" fmla="*/ 260126 h 1118928"/>
                    <a:gd name="connsiteX8" fmla="*/ 621776 w 1074420"/>
                    <a:gd name="connsiteY8" fmla="*/ 201822 h 1118928"/>
                    <a:gd name="connsiteX9" fmla="*/ 623888 w 1074420"/>
                    <a:gd name="connsiteY9" fmla="*/ 202974 h 1118928"/>
                    <a:gd name="connsiteX10" fmla="*/ 685800 w 1074420"/>
                    <a:gd name="connsiteY10" fmla="*/ 269650 h 1118928"/>
                    <a:gd name="connsiteX11" fmla="*/ 752476 w 1074420"/>
                    <a:gd name="connsiteY11" fmla="*/ 274414 h 1118928"/>
                    <a:gd name="connsiteX12" fmla="*/ 759620 w 1074420"/>
                    <a:gd name="connsiteY12" fmla="*/ 360138 h 1118928"/>
                    <a:gd name="connsiteX13" fmla="*/ 821532 w 1074420"/>
                    <a:gd name="connsiteY13" fmla="*/ 405382 h 1118928"/>
                    <a:gd name="connsiteX14" fmla="*/ 873920 w 1074420"/>
                    <a:gd name="connsiteY14" fmla="*/ 398238 h 1118928"/>
                    <a:gd name="connsiteX15" fmla="*/ 873920 w 1074420"/>
                    <a:gd name="connsiteY15" fmla="*/ 453006 h 1118928"/>
                    <a:gd name="connsiteX16" fmla="*/ 895352 w 1074420"/>
                    <a:gd name="connsiteY16" fmla="*/ 469674 h 1118928"/>
                    <a:gd name="connsiteX17" fmla="*/ 919164 w 1074420"/>
                    <a:gd name="connsiteY17" fmla="*/ 450626 h 1118928"/>
                    <a:gd name="connsiteX18" fmla="*/ 957264 w 1074420"/>
                    <a:gd name="connsiteY18" fmla="*/ 512538 h 1118928"/>
                    <a:gd name="connsiteX19" fmla="*/ 997744 w 1074420"/>
                    <a:gd name="connsiteY19" fmla="*/ 488726 h 1118928"/>
                    <a:gd name="connsiteX20" fmla="*/ 1026320 w 1074420"/>
                    <a:gd name="connsiteY20" fmla="*/ 529206 h 1118928"/>
                    <a:gd name="connsiteX21" fmla="*/ 1033464 w 1074420"/>
                    <a:gd name="connsiteY21" fmla="*/ 529206 h 1118928"/>
                    <a:gd name="connsiteX22" fmla="*/ 1059768 w 1074420"/>
                    <a:gd name="connsiteY22" fmla="*/ 555510 h 1118928"/>
                    <a:gd name="connsiteX23" fmla="*/ 1059180 w 1074420"/>
                    <a:gd name="connsiteY23" fmla="*/ 558734 h 1118928"/>
                    <a:gd name="connsiteX24" fmla="*/ 1028700 w 1074420"/>
                    <a:gd name="connsiteY24" fmla="*/ 825434 h 1118928"/>
                    <a:gd name="connsiteX25" fmla="*/ 1074420 w 1074420"/>
                    <a:gd name="connsiteY25" fmla="*/ 954974 h 1118928"/>
                    <a:gd name="connsiteX26" fmla="*/ 1051560 w 1074420"/>
                    <a:gd name="connsiteY26" fmla="*/ 1069274 h 1118928"/>
                    <a:gd name="connsiteX27" fmla="*/ 1020524 w 1074420"/>
                    <a:gd name="connsiteY27" fmla="*/ 1118928 h 1118928"/>
                    <a:gd name="connsiteX28" fmla="*/ 938212 w 1074420"/>
                    <a:gd name="connsiteY28" fmla="*/ 1117374 h 1118928"/>
                    <a:gd name="connsiteX29" fmla="*/ 838200 w 1074420"/>
                    <a:gd name="connsiteY29" fmla="*/ 1034032 h 1118928"/>
                    <a:gd name="connsiteX30" fmla="*/ 800100 w 1074420"/>
                    <a:gd name="connsiteY30" fmla="*/ 1069750 h 1118928"/>
                    <a:gd name="connsiteX31" fmla="*/ 647700 w 1074420"/>
                    <a:gd name="connsiteY31" fmla="*/ 1067370 h 1118928"/>
                    <a:gd name="connsiteX32" fmla="*/ 623888 w 1074420"/>
                    <a:gd name="connsiteY32" fmla="*/ 981644 h 1118928"/>
                    <a:gd name="connsiteX33" fmla="*/ 573880 w 1074420"/>
                    <a:gd name="connsiteY33" fmla="*/ 931638 h 1118928"/>
                    <a:gd name="connsiteX34" fmla="*/ 552448 w 1074420"/>
                    <a:gd name="connsiteY34" fmla="*/ 922114 h 1118928"/>
                    <a:gd name="connsiteX35" fmla="*/ 514352 w 1074420"/>
                    <a:gd name="connsiteY35" fmla="*/ 862582 h 1118928"/>
                    <a:gd name="connsiteX36" fmla="*/ 604840 w 1074420"/>
                    <a:gd name="connsiteY36" fmla="*/ 774474 h 1118928"/>
                    <a:gd name="connsiteX37" fmla="*/ 604840 w 1074420"/>
                    <a:gd name="connsiteY37" fmla="*/ 726850 h 1118928"/>
                    <a:gd name="connsiteX38" fmla="*/ 557212 w 1074420"/>
                    <a:gd name="connsiteY38" fmla="*/ 705418 h 1118928"/>
                    <a:gd name="connsiteX39" fmla="*/ 533400 w 1074420"/>
                    <a:gd name="connsiteY39" fmla="*/ 607788 h 1118928"/>
                    <a:gd name="connsiteX40" fmla="*/ 371476 w 1074420"/>
                    <a:gd name="connsiteY40" fmla="*/ 529206 h 1118928"/>
                    <a:gd name="connsiteX41" fmla="*/ 319088 w 1074420"/>
                    <a:gd name="connsiteY41" fmla="*/ 526826 h 1118928"/>
                    <a:gd name="connsiteX42" fmla="*/ 288132 w 1074420"/>
                    <a:gd name="connsiteY42" fmla="*/ 498250 h 1118928"/>
                    <a:gd name="connsiteX43" fmla="*/ 290512 w 1074420"/>
                    <a:gd name="connsiteY43" fmla="*/ 383950 h 1118928"/>
                    <a:gd name="connsiteX44" fmla="*/ 233364 w 1074420"/>
                    <a:gd name="connsiteY44" fmla="*/ 310132 h 1118928"/>
                    <a:gd name="connsiteX45" fmla="*/ 178592 w 1074420"/>
                    <a:gd name="connsiteY45" fmla="*/ 314894 h 1118928"/>
                    <a:gd name="connsiteX46" fmla="*/ 11088 w 1074420"/>
                    <a:gd name="connsiteY46" fmla="*/ 220302 h 1118928"/>
                    <a:gd name="connsiteX47" fmla="*/ 22860 w 1074420"/>
                    <a:gd name="connsiteY47" fmla="*/ 132014 h 1118928"/>
                    <a:gd name="connsiteX48" fmla="*/ 0 w 1074420"/>
                    <a:gd name="connsiteY48" fmla="*/ 63434 h 1118928"/>
                    <a:gd name="connsiteX49" fmla="*/ 40780 w 1074420"/>
                    <a:gd name="connsiteY49" fmla="*/ 0 h 11189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074420" h="1118928">
                      <a:moveTo>
                        <a:pt x="40780" y="0"/>
                      </a:moveTo>
                      <a:lnTo>
                        <a:pt x="119064" y="67244"/>
                      </a:lnTo>
                      <a:lnTo>
                        <a:pt x="195264" y="62482"/>
                      </a:lnTo>
                      <a:lnTo>
                        <a:pt x="402432" y="188688"/>
                      </a:lnTo>
                      <a:lnTo>
                        <a:pt x="407192" y="110106"/>
                      </a:lnTo>
                      <a:lnTo>
                        <a:pt x="450056" y="195832"/>
                      </a:lnTo>
                      <a:lnTo>
                        <a:pt x="526256" y="205358"/>
                      </a:lnTo>
                      <a:lnTo>
                        <a:pt x="521496" y="260126"/>
                      </a:lnTo>
                      <a:lnTo>
                        <a:pt x="621776" y="201822"/>
                      </a:lnTo>
                      <a:lnTo>
                        <a:pt x="623888" y="202974"/>
                      </a:lnTo>
                      <a:lnTo>
                        <a:pt x="685800" y="269650"/>
                      </a:lnTo>
                      <a:lnTo>
                        <a:pt x="752476" y="274414"/>
                      </a:lnTo>
                      <a:lnTo>
                        <a:pt x="759620" y="360138"/>
                      </a:lnTo>
                      <a:lnTo>
                        <a:pt x="821532" y="405382"/>
                      </a:lnTo>
                      <a:lnTo>
                        <a:pt x="873920" y="398238"/>
                      </a:lnTo>
                      <a:lnTo>
                        <a:pt x="873920" y="453006"/>
                      </a:lnTo>
                      <a:lnTo>
                        <a:pt x="895352" y="469674"/>
                      </a:lnTo>
                      <a:lnTo>
                        <a:pt x="919164" y="450626"/>
                      </a:lnTo>
                      <a:lnTo>
                        <a:pt x="957264" y="512538"/>
                      </a:lnTo>
                      <a:lnTo>
                        <a:pt x="997744" y="488726"/>
                      </a:lnTo>
                      <a:lnTo>
                        <a:pt x="1026320" y="529206"/>
                      </a:lnTo>
                      <a:lnTo>
                        <a:pt x="1033464" y="529206"/>
                      </a:lnTo>
                      <a:lnTo>
                        <a:pt x="1059768" y="555510"/>
                      </a:lnTo>
                      <a:lnTo>
                        <a:pt x="1059180" y="558734"/>
                      </a:lnTo>
                      <a:lnTo>
                        <a:pt x="1028700" y="825434"/>
                      </a:lnTo>
                      <a:lnTo>
                        <a:pt x="1074420" y="954974"/>
                      </a:lnTo>
                      <a:lnTo>
                        <a:pt x="1051560" y="1069274"/>
                      </a:lnTo>
                      <a:lnTo>
                        <a:pt x="1020524" y="1118928"/>
                      </a:lnTo>
                      <a:lnTo>
                        <a:pt x="938212" y="1117374"/>
                      </a:lnTo>
                      <a:lnTo>
                        <a:pt x="838200" y="1034032"/>
                      </a:lnTo>
                      <a:lnTo>
                        <a:pt x="800100" y="1069750"/>
                      </a:lnTo>
                      <a:lnTo>
                        <a:pt x="647700" y="1067370"/>
                      </a:lnTo>
                      <a:lnTo>
                        <a:pt x="623888" y="981644"/>
                      </a:lnTo>
                      <a:lnTo>
                        <a:pt x="573880" y="931638"/>
                      </a:lnTo>
                      <a:lnTo>
                        <a:pt x="552448" y="922114"/>
                      </a:lnTo>
                      <a:lnTo>
                        <a:pt x="514352" y="862582"/>
                      </a:lnTo>
                      <a:lnTo>
                        <a:pt x="604840" y="774474"/>
                      </a:lnTo>
                      <a:lnTo>
                        <a:pt x="604840" y="726850"/>
                      </a:lnTo>
                      <a:lnTo>
                        <a:pt x="557212" y="705418"/>
                      </a:lnTo>
                      <a:lnTo>
                        <a:pt x="533400" y="607788"/>
                      </a:lnTo>
                      <a:lnTo>
                        <a:pt x="371476" y="529206"/>
                      </a:lnTo>
                      <a:lnTo>
                        <a:pt x="319088" y="526826"/>
                      </a:lnTo>
                      <a:lnTo>
                        <a:pt x="288132" y="498250"/>
                      </a:lnTo>
                      <a:lnTo>
                        <a:pt x="290512" y="383950"/>
                      </a:lnTo>
                      <a:lnTo>
                        <a:pt x="233364" y="310132"/>
                      </a:lnTo>
                      <a:lnTo>
                        <a:pt x="178592" y="314894"/>
                      </a:lnTo>
                      <a:lnTo>
                        <a:pt x="11088" y="220302"/>
                      </a:lnTo>
                      <a:lnTo>
                        <a:pt x="22860" y="132014"/>
                      </a:lnTo>
                      <a:lnTo>
                        <a:pt x="0" y="63434"/>
                      </a:lnTo>
                      <a:lnTo>
                        <a:pt x="4078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6" name="フリーフォーム: 図形 775">
                  <a:extLst>
                    <a:ext uri="{FF2B5EF4-FFF2-40B4-BE49-F238E27FC236}">
                      <a16:creationId xmlns:a16="http://schemas.microsoft.com/office/drawing/2014/main" id="{DC1B0D2E-2B71-4381-B3AC-2F34F5C9FF1A}"/>
                    </a:ext>
                  </a:extLst>
                </p:cNvPr>
                <p:cNvSpPr/>
                <p:nvPr/>
              </p:nvSpPr>
              <p:spPr>
                <a:xfrm>
                  <a:off x="34048812" y="24251306"/>
                  <a:ext cx="403136" cy="347032"/>
                </a:xfrm>
                <a:custGeom>
                  <a:avLst/>
                  <a:gdLst>
                    <a:gd name="connsiteX0" fmla="*/ 226308 w 403136"/>
                    <a:gd name="connsiteY0" fmla="*/ 0 h 347032"/>
                    <a:gd name="connsiteX1" fmla="*/ 279288 w 403136"/>
                    <a:gd name="connsiteY1" fmla="*/ 73162 h 347032"/>
                    <a:gd name="connsiteX2" fmla="*/ 400732 w 403136"/>
                    <a:gd name="connsiteY2" fmla="*/ 268426 h 347032"/>
                    <a:gd name="connsiteX3" fmla="*/ 403112 w 403136"/>
                    <a:gd name="connsiteY3" fmla="*/ 347006 h 347032"/>
                    <a:gd name="connsiteX4" fmla="*/ 403136 w 403136"/>
                    <a:gd name="connsiteY4" fmla="*/ 347032 h 347032"/>
                    <a:gd name="connsiteX5" fmla="*/ 355488 w 403136"/>
                    <a:gd name="connsiteY5" fmla="*/ 299382 h 347032"/>
                    <a:gd name="connsiteX6" fmla="*/ 329292 w 403136"/>
                    <a:gd name="connsiteY6" fmla="*/ 277950 h 347032"/>
                    <a:gd name="connsiteX7" fmla="*/ 291196 w 403136"/>
                    <a:gd name="connsiteY7" fmla="*/ 308906 h 347032"/>
                    <a:gd name="connsiteX8" fmla="*/ 243568 w 403136"/>
                    <a:gd name="connsiteY8" fmla="*/ 270806 h 347032"/>
                    <a:gd name="connsiteX9" fmla="*/ 184036 w 403136"/>
                    <a:gd name="connsiteY9" fmla="*/ 292238 h 347032"/>
                    <a:gd name="connsiteX10" fmla="*/ 169752 w 403136"/>
                    <a:gd name="connsiteY10" fmla="*/ 266044 h 347032"/>
                    <a:gd name="connsiteX11" fmla="*/ 105456 w 403136"/>
                    <a:gd name="connsiteY11" fmla="*/ 266044 h 347032"/>
                    <a:gd name="connsiteX12" fmla="*/ 3064 w 403136"/>
                    <a:gd name="connsiteY12" fmla="*/ 185082 h 347032"/>
                    <a:gd name="connsiteX13" fmla="*/ 0 w 403136"/>
                    <a:gd name="connsiteY13" fmla="*/ 153770 h 347032"/>
                    <a:gd name="connsiteX14" fmla="*/ 58308 w 403136"/>
                    <a:gd name="connsiteY14" fmla="*/ 163174 h 347032"/>
                    <a:gd name="connsiteX15" fmla="*/ 134508 w 403136"/>
                    <a:gd name="connsiteY15" fmla="*/ 56494 h 347032"/>
                    <a:gd name="connsiteX16" fmla="*/ 226308 w 403136"/>
                    <a:gd name="connsiteY16" fmla="*/ 0 h 347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03136" h="347032">
                      <a:moveTo>
                        <a:pt x="226308" y="0"/>
                      </a:moveTo>
                      <a:lnTo>
                        <a:pt x="279288" y="73162"/>
                      </a:lnTo>
                      <a:lnTo>
                        <a:pt x="400732" y="268426"/>
                      </a:lnTo>
                      <a:cubicBezTo>
                        <a:pt x="401524" y="294618"/>
                        <a:pt x="402320" y="320814"/>
                        <a:pt x="403112" y="347006"/>
                      </a:cubicBezTo>
                      <a:lnTo>
                        <a:pt x="403136" y="347032"/>
                      </a:lnTo>
                      <a:lnTo>
                        <a:pt x="355488" y="299382"/>
                      </a:lnTo>
                      <a:lnTo>
                        <a:pt x="329292" y="277950"/>
                      </a:lnTo>
                      <a:lnTo>
                        <a:pt x="291196" y="308906"/>
                      </a:lnTo>
                      <a:lnTo>
                        <a:pt x="243568" y="270806"/>
                      </a:lnTo>
                      <a:lnTo>
                        <a:pt x="184036" y="292238"/>
                      </a:lnTo>
                      <a:lnTo>
                        <a:pt x="169752" y="266044"/>
                      </a:lnTo>
                      <a:lnTo>
                        <a:pt x="105456" y="266044"/>
                      </a:lnTo>
                      <a:lnTo>
                        <a:pt x="3064" y="185082"/>
                      </a:lnTo>
                      <a:lnTo>
                        <a:pt x="0" y="153770"/>
                      </a:lnTo>
                      <a:lnTo>
                        <a:pt x="58308" y="163174"/>
                      </a:lnTo>
                      <a:lnTo>
                        <a:pt x="134508" y="56494"/>
                      </a:lnTo>
                      <a:lnTo>
                        <a:pt x="2263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7" name="フリーフォーム: 図形 776">
                  <a:extLst>
                    <a:ext uri="{FF2B5EF4-FFF2-40B4-BE49-F238E27FC236}">
                      <a16:creationId xmlns:a16="http://schemas.microsoft.com/office/drawing/2014/main" id="{08551F97-6C3F-410A-90F5-F0A7D656D186}"/>
                    </a:ext>
                  </a:extLst>
                </p:cNvPr>
                <p:cNvSpPr/>
                <p:nvPr/>
              </p:nvSpPr>
              <p:spPr>
                <a:xfrm>
                  <a:off x="32633224" y="24143670"/>
                  <a:ext cx="739996" cy="649906"/>
                </a:xfrm>
                <a:custGeom>
                  <a:avLst/>
                  <a:gdLst>
                    <a:gd name="connsiteX0" fmla="*/ 527718 w 739996"/>
                    <a:gd name="connsiteY0" fmla="*/ 0 h 649906"/>
                    <a:gd name="connsiteX1" fmla="*/ 656838 w 739996"/>
                    <a:gd name="connsiteY1" fmla="*/ 112278 h 649906"/>
                    <a:gd name="connsiteX2" fmla="*/ 632840 w 739996"/>
                    <a:gd name="connsiteY2" fmla="*/ 149842 h 649906"/>
                    <a:gd name="connsiteX3" fmla="*/ 670940 w 739996"/>
                    <a:gd name="connsiteY3" fmla="*/ 180798 h 649906"/>
                    <a:gd name="connsiteX4" fmla="*/ 699514 w 739996"/>
                    <a:gd name="connsiteY4" fmla="*/ 192706 h 649906"/>
                    <a:gd name="connsiteX5" fmla="*/ 739996 w 739996"/>
                    <a:gd name="connsiteY5" fmla="*/ 211754 h 649906"/>
                    <a:gd name="connsiteX6" fmla="*/ 730470 w 739996"/>
                    <a:gd name="connsiteY6" fmla="*/ 252236 h 649906"/>
                    <a:gd name="connsiteX7" fmla="*/ 637600 w 739996"/>
                    <a:gd name="connsiteY7" fmla="*/ 226042 h 649906"/>
                    <a:gd name="connsiteX8" fmla="*/ 618552 w 739996"/>
                    <a:gd name="connsiteY8" fmla="*/ 302242 h 649906"/>
                    <a:gd name="connsiteX9" fmla="*/ 604264 w 739996"/>
                    <a:gd name="connsiteY9" fmla="*/ 345106 h 649906"/>
                    <a:gd name="connsiteX10" fmla="*/ 592356 w 739996"/>
                    <a:gd name="connsiteY10" fmla="*/ 359394 h 649906"/>
                    <a:gd name="connsiteX11" fmla="*/ 585214 w 739996"/>
                    <a:gd name="connsiteY11" fmla="*/ 387968 h 649906"/>
                    <a:gd name="connsiteX12" fmla="*/ 509014 w 739996"/>
                    <a:gd name="connsiteY12" fmla="*/ 499886 h 649906"/>
                    <a:gd name="connsiteX13" fmla="*/ 575688 w 739996"/>
                    <a:gd name="connsiteY13" fmla="*/ 523698 h 649906"/>
                    <a:gd name="connsiteX14" fmla="*/ 575688 w 739996"/>
                    <a:gd name="connsiteY14" fmla="*/ 549894 h 649906"/>
                    <a:gd name="connsiteX15" fmla="*/ 618552 w 739996"/>
                    <a:gd name="connsiteY15" fmla="*/ 590374 h 649906"/>
                    <a:gd name="connsiteX16" fmla="*/ 610162 w 739996"/>
                    <a:gd name="connsiteY16" fmla="*/ 642810 h 649906"/>
                    <a:gd name="connsiteX17" fmla="*/ 499488 w 739996"/>
                    <a:gd name="connsiteY17" fmla="*/ 614186 h 649906"/>
                    <a:gd name="connsiteX18" fmla="*/ 497108 w 739996"/>
                    <a:gd name="connsiteY18" fmla="*/ 649906 h 649906"/>
                    <a:gd name="connsiteX19" fmla="*/ 413764 w 739996"/>
                    <a:gd name="connsiteY19" fmla="*/ 604662 h 649906"/>
                    <a:gd name="connsiteX20" fmla="*/ 339944 w 739996"/>
                    <a:gd name="connsiteY20" fmla="*/ 623710 h 649906"/>
                    <a:gd name="connsiteX21" fmla="*/ 325656 w 739996"/>
                    <a:gd name="connsiteY21" fmla="*/ 583230 h 649906"/>
                    <a:gd name="connsiteX22" fmla="*/ 304226 w 739996"/>
                    <a:gd name="connsiteY22" fmla="*/ 552274 h 649906"/>
                    <a:gd name="connsiteX23" fmla="*/ 242314 w 739996"/>
                    <a:gd name="connsiteY23" fmla="*/ 549894 h 649906"/>
                    <a:gd name="connsiteX24" fmla="*/ 232788 w 739996"/>
                    <a:gd name="connsiteY24" fmla="*/ 528462 h 649906"/>
                    <a:gd name="connsiteX25" fmla="*/ 182782 w 739996"/>
                    <a:gd name="connsiteY25" fmla="*/ 507030 h 649906"/>
                    <a:gd name="connsiteX26" fmla="*/ 163732 w 739996"/>
                    <a:gd name="connsiteY26" fmla="*/ 468930 h 649906"/>
                    <a:gd name="connsiteX27" fmla="*/ 128014 w 739996"/>
                    <a:gd name="connsiteY27" fmla="*/ 449880 h 649906"/>
                    <a:gd name="connsiteX28" fmla="*/ 123252 w 739996"/>
                    <a:gd name="connsiteY28" fmla="*/ 426068 h 649906"/>
                    <a:gd name="connsiteX29" fmla="*/ 85152 w 739996"/>
                    <a:gd name="connsiteY29" fmla="*/ 418924 h 649906"/>
                    <a:gd name="connsiteX30" fmla="*/ 70864 w 739996"/>
                    <a:gd name="connsiteY30" fmla="*/ 392730 h 649906"/>
                    <a:gd name="connsiteX31" fmla="*/ 0 w 739996"/>
                    <a:gd name="connsiteY31" fmla="*/ 306460 h 649906"/>
                    <a:gd name="connsiteX32" fmla="*/ 10856 w 739996"/>
                    <a:gd name="connsiteY32" fmla="*/ 301290 h 649906"/>
                    <a:gd name="connsiteX33" fmla="*/ 26096 w 739996"/>
                    <a:gd name="connsiteY33" fmla="*/ 202230 h 649906"/>
                    <a:gd name="connsiteX34" fmla="*/ 12322 w 739996"/>
                    <a:gd name="connsiteY34" fmla="*/ 160906 h 649906"/>
                    <a:gd name="connsiteX35" fmla="*/ 99440 w 739996"/>
                    <a:gd name="connsiteY35" fmla="*/ 159368 h 649906"/>
                    <a:gd name="connsiteX36" fmla="*/ 125632 w 739996"/>
                    <a:gd name="connsiteY36" fmla="*/ 199850 h 649906"/>
                    <a:gd name="connsiteX37" fmla="*/ 161352 w 739996"/>
                    <a:gd name="connsiteY37" fmla="*/ 192706 h 649906"/>
                    <a:gd name="connsiteX38" fmla="*/ 225644 w 739996"/>
                    <a:gd name="connsiteY38" fmla="*/ 218898 h 649906"/>
                    <a:gd name="connsiteX39" fmla="*/ 268508 w 739996"/>
                    <a:gd name="connsiteY39" fmla="*/ 211754 h 649906"/>
                    <a:gd name="connsiteX40" fmla="*/ 332800 w 739996"/>
                    <a:gd name="connsiteY40" fmla="*/ 126030 h 649906"/>
                    <a:gd name="connsiteX41" fmla="*/ 356614 w 739996"/>
                    <a:gd name="connsiteY41" fmla="*/ 161750 h 649906"/>
                    <a:gd name="connsiteX42" fmla="*/ 413764 w 739996"/>
                    <a:gd name="connsiteY42" fmla="*/ 133174 h 649906"/>
                    <a:gd name="connsiteX43" fmla="*/ 501870 w 739996"/>
                    <a:gd name="connsiteY43" fmla="*/ 137936 h 649906"/>
                    <a:gd name="connsiteX44" fmla="*/ 463770 w 739996"/>
                    <a:gd name="connsiteY44" fmla="*/ 87930 h 649906"/>
                    <a:gd name="connsiteX45" fmla="*/ 527718 w 739996"/>
                    <a:gd name="connsiteY45" fmla="*/ 0 h 649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739996" h="649906">
                      <a:moveTo>
                        <a:pt x="527718" y="0"/>
                      </a:moveTo>
                      <a:lnTo>
                        <a:pt x="656838" y="112278"/>
                      </a:lnTo>
                      <a:lnTo>
                        <a:pt x="632840" y="149842"/>
                      </a:lnTo>
                      <a:lnTo>
                        <a:pt x="670940" y="180798"/>
                      </a:lnTo>
                      <a:lnTo>
                        <a:pt x="699514" y="192706"/>
                      </a:lnTo>
                      <a:lnTo>
                        <a:pt x="739996" y="211754"/>
                      </a:lnTo>
                      <a:lnTo>
                        <a:pt x="730470" y="252236"/>
                      </a:lnTo>
                      <a:lnTo>
                        <a:pt x="637600" y="226042"/>
                      </a:lnTo>
                      <a:lnTo>
                        <a:pt x="618552" y="302242"/>
                      </a:lnTo>
                      <a:lnTo>
                        <a:pt x="604264" y="345106"/>
                      </a:lnTo>
                      <a:lnTo>
                        <a:pt x="592356" y="359394"/>
                      </a:lnTo>
                      <a:lnTo>
                        <a:pt x="585214" y="387968"/>
                      </a:lnTo>
                      <a:lnTo>
                        <a:pt x="509014" y="499886"/>
                      </a:lnTo>
                      <a:lnTo>
                        <a:pt x="575688" y="523698"/>
                      </a:lnTo>
                      <a:lnTo>
                        <a:pt x="575688" y="549894"/>
                      </a:lnTo>
                      <a:lnTo>
                        <a:pt x="618552" y="590374"/>
                      </a:lnTo>
                      <a:lnTo>
                        <a:pt x="610162" y="642810"/>
                      </a:lnTo>
                      <a:lnTo>
                        <a:pt x="499488" y="614186"/>
                      </a:lnTo>
                      <a:lnTo>
                        <a:pt x="497108" y="649906"/>
                      </a:lnTo>
                      <a:lnTo>
                        <a:pt x="413764" y="604662"/>
                      </a:lnTo>
                      <a:lnTo>
                        <a:pt x="339944" y="623710"/>
                      </a:lnTo>
                      <a:lnTo>
                        <a:pt x="325656" y="583230"/>
                      </a:lnTo>
                      <a:lnTo>
                        <a:pt x="304226" y="552274"/>
                      </a:lnTo>
                      <a:lnTo>
                        <a:pt x="242314" y="549894"/>
                      </a:lnTo>
                      <a:lnTo>
                        <a:pt x="232788" y="528462"/>
                      </a:lnTo>
                      <a:lnTo>
                        <a:pt x="182782" y="507030"/>
                      </a:lnTo>
                      <a:lnTo>
                        <a:pt x="163732" y="468930"/>
                      </a:lnTo>
                      <a:lnTo>
                        <a:pt x="128014" y="449880"/>
                      </a:lnTo>
                      <a:lnTo>
                        <a:pt x="123252" y="426068"/>
                      </a:lnTo>
                      <a:lnTo>
                        <a:pt x="85152" y="418924"/>
                      </a:lnTo>
                      <a:lnTo>
                        <a:pt x="70864" y="392730"/>
                      </a:lnTo>
                      <a:lnTo>
                        <a:pt x="0" y="306460"/>
                      </a:lnTo>
                      <a:lnTo>
                        <a:pt x="10856" y="301290"/>
                      </a:lnTo>
                      <a:lnTo>
                        <a:pt x="26096" y="202230"/>
                      </a:lnTo>
                      <a:lnTo>
                        <a:pt x="12322" y="160906"/>
                      </a:lnTo>
                      <a:lnTo>
                        <a:pt x="99440" y="159368"/>
                      </a:lnTo>
                      <a:lnTo>
                        <a:pt x="125632" y="199850"/>
                      </a:lnTo>
                      <a:lnTo>
                        <a:pt x="161352" y="192706"/>
                      </a:lnTo>
                      <a:lnTo>
                        <a:pt x="225644" y="218898"/>
                      </a:lnTo>
                      <a:lnTo>
                        <a:pt x="268508" y="211754"/>
                      </a:lnTo>
                      <a:lnTo>
                        <a:pt x="332800" y="126030"/>
                      </a:lnTo>
                      <a:lnTo>
                        <a:pt x="356614" y="161750"/>
                      </a:lnTo>
                      <a:lnTo>
                        <a:pt x="413764" y="133174"/>
                      </a:lnTo>
                      <a:lnTo>
                        <a:pt x="501870" y="137936"/>
                      </a:lnTo>
                      <a:lnTo>
                        <a:pt x="463770" y="87930"/>
                      </a:lnTo>
                      <a:lnTo>
                        <a:pt x="52771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8" name="フリーフォーム: 図形 777">
                  <a:extLst>
                    <a:ext uri="{FF2B5EF4-FFF2-40B4-BE49-F238E27FC236}">
                      <a16:creationId xmlns:a16="http://schemas.microsoft.com/office/drawing/2014/main" id="{EE5BF47B-4D2E-4681-87F4-379BD1BA2B8C}"/>
                    </a:ext>
                  </a:extLst>
                </p:cNvPr>
                <p:cNvSpPr/>
                <p:nvPr/>
              </p:nvSpPr>
              <p:spPr>
                <a:xfrm>
                  <a:off x="32445960" y="24450130"/>
                  <a:ext cx="451068" cy="603002"/>
                </a:xfrm>
                <a:custGeom>
                  <a:avLst/>
                  <a:gdLst>
                    <a:gd name="connsiteX0" fmla="*/ 187264 w 451068"/>
                    <a:gd name="connsiteY0" fmla="*/ 0 h 603002"/>
                    <a:gd name="connsiteX1" fmla="*/ 258128 w 451068"/>
                    <a:gd name="connsiteY1" fmla="*/ 86270 h 603002"/>
                    <a:gd name="connsiteX2" fmla="*/ 272416 w 451068"/>
                    <a:gd name="connsiteY2" fmla="*/ 112464 h 603002"/>
                    <a:gd name="connsiteX3" fmla="*/ 310516 w 451068"/>
                    <a:gd name="connsiteY3" fmla="*/ 119608 h 603002"/>
                    <a:gd name="connsiteX4" fmla="*/ 315278 w 451068"/>
                    <a:gd name="connsiteY4" fmla="*/ 143420 h 603002"/>
                    <a:gd name="connsiteX5" fmla="*/ 350996 w 451068"/>
                    <a:gd name="connsiteY5" fmla="*/ 162470 h 603002"/>
                    <a:gd name="connsiteX6" fmla="*/ 370046 w 451068"/>
                    <a:gd name="connsiteY6" fmla="*/ 200570 h 603002"/>
                    <a:gd name="connsiteX7" fmla="*/ 420052 w 451068"/>
                    <a:gd name="connsiteY7" fmla="*/ 222002 h 603002"/>
                    <a:gd name="connsiteX8" fmla="*/ 429578 w 451068"/>
                    <a:gd name="connsiteY8" fmla="*/ 243434 h 603002"/>
                    <a:gd name="connsiteX9" fmla="*/ 451068 w 451068"/>
                    <a:gd name="connsiteY9" fmla="*/ 244260 h 603002"/>
                    <a:gd name="connsiteX10" fmla="*/ 448628 w 451068"/>
                    <a:gd name="connsiteY10" fmla="*/ 283914 h 603002"/>
                    <a:gd name="connsiteX11" fmla="*/ 405764 w 451068"/>
                    <a:gd name="connsiteY11" fmla="*/ 300582 h 603002"/>
                    <a:gd name="connsiteX12" fmla="*/ 396240 w 451068"/>
                    <a:gd name="connsiteY12" fmla="*/ 429170 h 603002"/>
                    <a:gd name="connsiteX13" fmla="*/ 343852 w 451068"/>
                    <a:gd name="connsiteY13" fmla="*/ 476794 h 603002"/>
                    <a:gd name="connsiteX14" fmla="*/ 327184 w 451068"/>
                    <a:gd name="connsiteY14" fmla="*/ 555376 h 603002"/>
                    <a:gd name="connsiteX15" fmla="*/ 200978 w 451068"/>
                    <a:gd name="connsiteY15" fmla="*/ 562520 h 603002"/>
                    <a:gd name="connsiteX16" fmla="*/ 181928 w 451068"/>
                    <a:gd name="connsiteY16" fmla="*/ 603002 h 603002"/>
                    <a:gd name="connsiteX17" fmla="*/ 79534 w 451068"/>
                    <a:gd name="connsiteY17" fmla="*/ 545850 h 603002"/>
                    <a:gd name="connsiteX18" fmla="*/ 81916 w 451068"/>
                    <a:gd name="connsiteY18" fmla="*/ 505370 h 603002"/>
                    <a:gd name="connsiteX19" fmla="*/ 58104 w 451068"/>
                    <a:gd name="connsiteY19" fmla="*/ 502990 h 603002"/>
                    <a:gd name="connsiteX20" fmla="*/ 3432 w 451068"/>
                    <a:gd name="connsiteY20" fmla="*/ 549660 h 603002"/>
                    <a:gd name="connsiteX21" fmla="*/ 0 w 451068"/>
                    <a:gd name="connsiteY21" fmla="*/ 467270 h 603002"/>
                    <a:gd name="connsiteX22" fmla="*/ 91440 w 451068"/>
                    <a:gd name="connsiteY22" fmla="*/ 345350 h 603002"/>
                    <a:gd name="connsiteX23" fmla="*/ 83820 w 451068"/>
                    <a:gd name="connsiteY23" fmla="*/ 284390 h 603002"/>
                    <a:gd name="connsiteX24" fmla="*/ 68580 w 451068"/>
                    <a:gd name="connsiteY24" fmla="*/ 192950 h 603002"/>
                    <a:gd name="connsiteX25" fmla="*/ 38100 w 451068"/>
                    <a:gd name="connsiteY25" fmla="*/ 124370 h 603002"/>
                    <a:gd name="connsiteX26" fmla="*/ 38100 w 451068"/>
                    <a:gd name="connsiteY26" fmla="*/ 71030 h 603002"/>
                    <a:gd name="connsiteX27" fmla="*/ 187264 w 451068"/>
                    <a:gd name="connsiteY27" fmla="*/ 0 h 6030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51068" h="603002">
                      <a:moveTo>
                        <a:pt x="187264" y="0"/>
                      </a:moveTo>
                      <a:lnTo>
                        <a:pt x="258128" y="86270"/>
                      </a:lnTo>
                      <a:lnTo>
                        <a:pt x="272416" y="112464"/>
                      </a:lnTo>
                      <a:lnTo>
                        <a:pt x="310516" y="119608"/>
                      </a:lnTo>
                      <a:lnTo>
                        <a:pt x="315278" y="143420"/>
                      </a:lnTo>
                      <a:lnTo>
                        <a:pt x="350996" y="162470"/>
                      </a:lnTo>
                      <a:lnTo>
                        <a:pt x="370046" y="200570"/>
                      </a:lnTo>
                      <a:lnTo>
                        <a:pt x="420052" y="222002"/>
                      </a:lnTo>
                      <a:lnTo>
                        <a:pt x="429578" y="243434"/>
                      </a:lnTo>
                      <a:lnTo>
                        <a:pt x="451068" y="244260"/>
                      </a:lnTo>
                      <a:lnTo>
                        <a:pt x="448628" y="283914"/>
                      </a:lnTo>
                      <a:lnTo>
                        <a:pt x="405764" y="300582"/>
                      </a:lnTo>
                      <a:lnTo>
                        <a:pt x="396240" y="429170"/>
                      </a:lnTo>
                      <a:lnTo>
                        <a:pt x="343852" y="476794"/>
                      </a:lnTo>
                      <a:lnTo>
                        <a:pt x="327184" y="555376"/>
                      </a:lnTo>
                      <a:lnTo>
                        <a:pt x="200978" y="562520"/>
                      </a:lnTo>
                      <a:lnTo>
                        <a:pt x="181928" y="603002"/>
                      </a:lnTo>
                      <a:lnTo>
                        <a:pt x="79534" y="545850"/>
                      </a:lnTo>
                      <a:lnTo>
                        <a:pt x="81916" y="505370"/>
                      </a:lnTo>
                      <a:lnTo>
                        <a:pt x="58104" y="502990"/>
                      </a:lnTo>
                      <a:lnTo>
                        <a:pt x="3432" y="549660"/>
                      </a:lnTo>
                      <a:lnTo>
                        <a:pt x="0" y="467270"/>
                      </a:lnTo>
                      <a:lnTo>
                        <a:pt x="91440" y="345350"/>
                      </a:lnTo>
                      <a:lnTo>
                        <a:pt x="83820" y="284390"/>
                      </a:lnTo>
                      <a:lnTo>
                        <a:pt x="68580" y="192950"/>
                      </a:lnTo>
                      <a:lnTo>
                        <a:pt x="38100" y="124370"/>
                      </a:lnTo>
                      <a:lnTo>
                        <a:pt x="38100" y="71030"/>
                      </a:lnTo>
                      <a:lnTo>
                        <a:pt x="18726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9" name="フリーフォーム: 図形 778">
                  <a:extLst>
                    <a:ext uri="{FF2B5EF4-FFF2-40B4-BE49-F238E27FC236}">
                      <a16:creationId xmlns:a16="http://schemas.microsoft.com/office/drawing/2014/main" id="{8EBFA830-EA1E-4B53-BB96-DEBC9EEB9462}"/>
                    </a:ext>
                  </a:extLst>
                </p:cNvPr>
                <p:cNvSpPr/>
                <p:nvPr/>
              </p:nvSpPr>
              <p:spPr>
                <a:xfrm>
                  <a:off x="32788296" y="24694390"/>
                  <a:ext cx="513484" cy="537334"/>
                </a:xfrm>
                <a:custGeom>
                  <a:avLst/>
                  <a:gdLst>
                    <a:gd name="connsiteX0" fmla="*/ 108732 w 513484"/>
                    <a:gd name="connsiteY0" fmla="*/ 0 h 537334"/>
                    <a:gd name="connsiteX1" fmla="*/ 149154 w 513484"/>
                    <a:gd name="connsiteY1" fmla="*/ 1554 h 537334"/>
                    <a:gd name="connsiteX2" fmla="*/ 170584 w 513484"/>
                    <a:gd name="connsiteY2" fmla="*/ 32510 h 537334"/>
                    <a:gd name="connsiteX3" fmla="*/ 184872 w 513484"/>
                    <a:gd name="connsiteY3" fmla="*/ 72990 h 537334"/>
                    <a:gd name="connsiteX4" fmla="*/ 258692 w 513484"/>
                    <a:gd name="connsiteY4" fmla="*/ 53942 h 537334"/>
                    <a:gd name="connsiteX5" fmla="*/ 342036 w 513484"/>
                    <a:gd name="connsiteY5" fmla="*/ 99186 h 537334"/>
                    <a:gd name="connsiteX6" fmla="*/ 344416 w 513484"/>
                    <a:gd name="connsiteY6" fmla="*/ 63466 h 537334"/>
                    <a:gd name="connsiteX7" fmla="*/ 455090 w 513484"/>
                    <a:gd name="connsiteY7" fmla="*/ 92090 h 537334"/>
                    <a:gd name="connsiteX8" fmla="*/ 453954 w 513484"/>
                    <a:gd name="connsiteY8" fmla="*/ 99186 h 537334"/>
                    <a:gd name="connsiteX9" fmla="*/ 489672 w 513484"/>
                    <a:gd name="connsiteY9" fmla="*/ 127760 h 537334"/>
                    <a:gd name="connsiteX10" fmla="*/ 489672 w 513484"/>
                    <a:gd name="connsiteY10" fmla="*/ 130142 h 537334"/>
                    <a:gd name="connsiteX11" fmla="*/ 513484 w 513484"/>
                    <a:gd name="connsiteY11" fmla="*/ 194434 h 537334"/>
                    <a:gd name="connsiteX12" fmla="*/ 473004 w 513484"/>
                    <a:gd name="connsiteY12" fmla="*/ 239678 h 537334"/>
                    <a:gd name="connsiteX13" fmla="*/ 477768 w 513484"/>
                    <a:gd name="connsiteY13" fmla="*/ 325404 h 537334"/>
                    <a:gd name="connsiteX14" fmla="*/ 449192 w 513484"/>
                    <a:gd name="connsiteY14" fmla="*/ 375410 h 537334"/>
                    <a:gd name="connsiteX15" fmla="*/ 430142 w 513484"/>
                    <a:gd name="connsiteY15" fmla="*/ 442086 h 537334"/>
                    <a:gd name="connsiteX16" fmla="*/ 434904 w 513484"/>
                    <a:gd name="connsiteY16" fmla="*/ 537334 h 537334"/>
                    <a:gd name="connsiteX17" fmla="*/ 346798 w 513484"/>
                    <a:gd name="connsiteY17" fmla="*/ 537334 h 537334"/>
                    <a:gd name="connsiteX18" fmla="*/ 311080 w 513484"/>
                    <a:gd name="connsiteY18" fmla="*/ 506378 h 537334"/>
                    <a:gd name="connsiteX19" fmla="*/ 211068 w 513484"/>
                    <a:gd name="connsiteY19" fmla="*/ 403986 h 537334"/>
                    <a:gd name="connsiteX20" fmla="*/ 165824 w 513484"/>
                    <a:gd name="connsiteY20" fmla="*/ 318260 h 537334"/>
                    <a:gd name="connsiteX21" fmla="*/ 127724 w 513484"/>
                    <a:gd name="connsiteY21" fmla="*/ 296830 h 537334"/>
                    <a:gd name="connsiteX22" fmla="*/ 56284 w 513484"/>
                    <a:gd name="connsiteY22" fmla="*/ 239678 h 537334"/>
                    <a:gd name="connsiteX23" fmla="*/ 0 w 513484"/>
                    <a:gd name="connsiteY23" fmla="*/ 239678 h 537334"/>
                    <a:gd name="connsiteX24" fmla="*/ 1516 w 513484"/>
                    <a:gd name="connsiteY24" fmla="*/ 232534 h 537334"/>
                    <a:gd name="connsiteX25" fmla="*/ 53904 w 513484"/>
                    <a:gd name="connsiteY25" fmla="*/ 184910 h 537334"/>
                    <a:gd name="connsiteX26" fmla="*/ 63428 w 513484"/>
                    <a:gd name="connsiteY26" fmla="*/ 56322 h 537334"/>
                    <a:gd name="connsiteX27" fmla="*/ 106292 w 513484"/>
                    <a:gd name="connsiteY27" fmla="*/ 39654 h 537334"/>
                    <a:gd name="connsiteX28" fmla="*/ 108732 w 513484"/>
                    <a:gd name="connsiteY28" fmla="*/ 0 h 53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513484" h="537334">
                      <a:moveTo>
                        <a:pt x="108732" y="0"/>
                      </a:moveTo>
                      <a:lnTo>
                        <a:pt x="149154" y="1554"/>
                      </a:lnTo>
                      <a:lnTo>
                        <a:pt x="170584" y="32510"/>
                      </a:lnTo>
                      <a:lnTo>
                        <a:pt x="184872" y="72990"/>
                      </a:lnTo>
                      <a:lnTo>
                        <a:pt x="258692" y="53942"/>
                      </a:lnTo>
                      <a:lnTo>
                        <a:pt x="342036" y="99186"/>
                      </a:lnTo>
                      <a:lnTo>
                        <a:pt x="344416" y="63466"/>
                      </a:lnTo>
                      <a:lnTo>
                        <a:pt x="455090" y="92090"/>
                      </a:lnTo>
                      <a:lnTo>
                        <a:pt x="453954" y="99186"/>
                      </a:lnTo>
                      <a:lnTo>
                        <a:pt x="489672" y="127760"/>
                      </a:lnTo>
                      <a:lnTo>
                        <a:pt x="489672" y="130142"/>
                      </a:lnTo>
                      <a:lnTo>
                        <a:pt x="513484" y="194434"/>
                      </a:lnTo>
                      <a:lnTo>
                        <a:pt x="473004" y="239678"/>
                      </a:lnTo>
                      <a:lnTo>
                        <a:pt x="477768" y="325404"/>
                      </a:lnTo>
                      <a:lnTo>
                        <a:pt x="449192" y="375410"/>
                      </a:lnTo>
                      <a:lnTo>
                        <a:pt x="430142" y="442086"/>
                      </a:lnTo>
                      <a:lnTo>
                        <a:pt x="434904" y="537334"/>
                      </a:lnTo>
                      <a:lnTo>
                        <a:pt x="346798" y="537334"/>
                      </a:lnTo>
                      <a:lnTo>
                        <a:pt x="311080" y="506378"/>
                      </a:lnTo>
                      <a:lnTo>
                        <a:pt x="211068" y="403986"/>
                      </a:lnTo>
                      <a:lnTo>
                        <a:pt x="165824" y="318260"/>
                      </a:lnTo>
                      <a:lnTo>
                        <a:pt x="127724" y="296830"/>
                      </a:lnTo>
                      <a:lnTo>
                        <a:pt x="56284" y="239678"/>
                      </a:lnTo>
                      <a:lnTo>
                        <a:pt x="0" y="239678"/>
                      </a:lnTo>
                      <a:lnTo>
                        <a:pt x="1516" y="232534"/>
                      </a:lnTo>
                      <a:lnTo>
                        <a:pt x="53904" y="184910"/>
                      </a:lnTo>
                      <a:lnTo>
                        <a:pt x="63428" y="56322"/>
                      </a:lnTo>
                      <a:lnTo>
                        <a:pt x="106292" y="39654"/>
                      </a:lnTo>
                      <a:lnTo>
                        <a:pt x="10873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0" name="フリーフォーム: 図形 779">
                  <a:extLst>
                    <a:ext uri="{FF2B5EF4-FFF2-40B4-BE49-F238E27FC236}">
                      <a16:creationId xmlns:a16="http://schemas.microsoft.com/office/drawing/2014/main" id="{092BD790-ACE5-46DA-9C0A-DFACA5293423}"/>
                    </a:ext>
                  </a:extLst>
                </p:cNvPr>
                <p:cNvSpPr/>
                <p:nvPr/>
              </p:nvSpPr>
              <p:spPr>
                <a:xfrm>
                  <a:off x="32407860" y="24934068"/>
                  <a:ext cx="886778" cy="1278732"/>
                </a:xfrm>
                <a:custGeom>
                  <a:avLst/>
                  <a:gdLst>
                    <a:gd name="connsiteX0" fmla="*/ 380436 w 886778"/>
                    <a:gd name="connsiteY0" fmla="*/ 0 h 1278732"/>
                    <a:gd name="connsiteX1" fmla="*/ 436720 w 886778"/>
                    <a:gd name="connsiteY1" fmla="*/ 0 h 1278732"/>
                    <a:gd name="connsiteX2" fmla="*/ 508160 w 886778"/>
                    <a:gd name="connsiteY2" fmla="*/ 57152 h 1278732"/>
                    <a:gd name="connsiteX3" fmla="*/ 546260 w 886778"/>
                    <a:gd name="connsiteY3" fmla="*/ 78582 h 1278732"/>
                    <a:gd name="connsiteX4" fmla="*/ 591504 w 886778"/>
                    <a:gd name="connsiteY4" fmla="*/ 164308 h 1278732"/>
                    <a:gd name="connsiteX5" fmla="*/ 691516 w 886778"/>
                    <a:gd name="connsiteY5" fmla="*/ 266700 h 1278732"/>
                    <a:gd name="connsiteX6" fmla="*/ 727234 w 886778"/>
                    <a:gd name="connsiteY6" fmla="*/ 297656 h 1278732"/>
                    <a:gd name="connsiteX7" fmla="*/ 815340 w 886778"/>
                    <a:gd name="connsiteY7" fmla="*/ 297656 h 1278732"/>
                    <a:gd name="connsiteX8" fmla="*/ 815158 w 886778"/>
                    <a:gd name="connsiteY8" fmla="*/ 294014 h 1278732"/>
                    <a:gd name="connsiteX9" fmla="*/ 817720 w 886778"/>
                    <a:gd name="connsiteY9" fmla="*/ 297656 h 1278732"/>
                    <a:gd name="connsiteX10" fmla="*/ 798672 w 886778"/>
                    <a:gd name="connsiteY10" fmla="*/ 354808 h 1278732"/>
                    <a:gd name="connsiteX11" fmla="*/ 779620 w 886778"/>
                    <a:gd name="connsiteY11" fmla="*/ 383382 h 1278732"/>
                    <a:gd name="connsiteX12" fmla="*/ 782004 w 886778"/>
                    <a:gd name="connsiteY12" fmla="*/ 442912 h 1278732"/>
                    <a:gd name="connsiteX13" fmla="*/ 836772 w 886778"/>
                    <a:gd name="connsiteY13" fmla="*/ 440532 h 1278732"/>
                    <a:gd name="connsiteX14" fmla="*/ 862964 w 886778"/>
                    <a:gd name="connsiteY14" fmla="*/ 492920 h 1278732"/>
                    <a:gd name="connsiteX15" fmla="*/ 860584 w 886778"/>
                    <a:gd name="connsiteY15" fmla="*/ 547688 h 1278732"/>
                    <a:gd name="connsiteX16" fmla="*/ 886778 w 886778"/>
                    <a:gd name="connsiteY16" fmla="*/ 604838 h 1278732"/>
                    <a:gd name="connsiteX17" fmla="*/ 870108 w 886778"/>
                    <a:gd name="connsiteY17" fmla="*/ 831056 h 1278732"/>
                    <a:gd name="connsiteX18" fmla="*/ 867728 w 886778"/>
                    <a:gd name="connsiteY18" fmla="*/ 852488 h 1278732"/>
                    <a:gd name="connsiteX19" fmla="*/ 846296 w 886778"/>
                    <a:gd name="connsiteY19" fmla="*/ 881064 h 1278732"/>
                    <a:gd name="connsiteX20" fmla="*/ 841534 w 886778"/>
                    <a:gd name="connsiteY20" fmla="*/ 907256 h 1278732"/>
                    <a:gd name="connsiteX21" fmla="*/ 877252 w 886778"/>
                    <a:gd name="connsiteY21" fmla="*/ 952500 h 1278732"/>
                    <a:gd name="connsiteX22" fmla="*/ 880550 w 886778"/>
                    <a:gd name="connsiteY22" fmla="*/ 956730 h 1278732"/>
                    <a:gd name="connsiteX23" fmla="*/ 876300 w 886778"/>
                    <a:gd name="connsiteY23" fmla="*/ 958692 h 1278732"/>
                    <a:gd name="connsiteX24" fmla="*/ 853440 w 886778"/>
                    <a:gd name="connsiteY24" fmla="*/ 1118712 h 1278732"/>
                    <a:gd name="connsiteX25" fmla="*/ 769620 w 886778"/>
                    <a:gd name="connsiteY25" fmla="*/ 1179672 h 1278732"/>
                    <a:gd name="connsiteX26" fmla="*/ 655320 w 886778"/>
                    <a:gd name="connsiteY26" fmla="*/ 1278732 h 1278732"/>
                    <a:gd name="connsiteX27" fmla="*/ 579120 w 886778"/>
                    <a:gd name="connsiteY27" fmla="*/ 1278732 h 1278732"/>
                    <a:gd name="connsiteX28" fmla="*/ 609600 w 886778"/>
                    <a:gd name="connsiteY28" fmla="*/ 1156812 h 1278732"/>
                    <a:gd name="connsiteX29" fmla="*/ 518160 w 886778"/>
                    <a:gd name="connsiteY29" fmla="*/ 1027272 h 1278732"/>
                    <a:gd name="connsiteX30" fmla="*/ 403860 w 886778"/>
                    <a:gd name="connsiteY30" fmla="*/ 1004412 h 1278732"/>
                    <a:gd name="connsiteX31" fmla="*/ 335280 w 886778"/>
                    <a:gd name="connsiteY31" fmla="*/ 1072992 h 1278732"/>
                    <a:gd name="connsiteX32" fmla="*/ 266700 w 886778"/>
                    <a:gd name="connsiteY32" fmla="*/ 1034892 h 1278732"/>
                    <a:gd name="connsiteX33" fmla="*/ 205740 w 886778"/>
                    <a:gd name="connsiteY33" fmla="*/ 1042512 h 1278732"/>
                    <a:gd name="connsiteX34" fmla="*/ 228600 w 886778"/>
                    <a:gd name="connsiteY34" fmla="*/ 1141572 h 1278732"/>
                    <a:gd name="connsiteX35" fmla="*/ 167640 w 886778"/>
                    <a:gd name="connsiteY35" fmla="*/ 1225392 h 1278732"/>
                    <a:gd name="connsiteX36" fmla="*/ 60960 w 886778"/>
                    <a:gd name="connsiteY36" fmla="*/ 1210152 h 1278732"/>
                    <a:gd name="connsiteX37" fmla="*/ 45720 w 886778"/>
                    <a:gd name="connsiteY37" fmla="*/ 1042512 h 1278732"/>
                    <a:gd name="connsiteX38" fmla="*/ 91440 w 886778"/>
                    <a:gd name="connsiteY38" fmla="*/ 996792 h 1278732"/>
                    <a:gd name="connsiteX39" fmla="*/ 76200 w 886778"/>
                    <a:gd name="connsiteY39" fmla="*/ 813912 h 1278732"/>
                    <a:gd name="connsiteX40" fmla="*/ 0 w 886778"/>
                    <a:gd name="connsiteY40" fmla="*/ 798672 h 1278732"/>
                    <a:gd name="connsiteX41" fmla="*/ 0 w 886778"/>
                    <a:gd name="connsiteY41" fmla="*/ 737712 h 1278732"/>
                    <a:gd name="connsiteX42" fmla="*/ 60960 w 886778"/>
                    <a:gd name="connsiteY42" fmla="*/ 676752 h 1278732"/>
                    <a:gd name="connsiteX43" fmla="*/ 83820 w 886778"/>
                    <a:gd name="connsiteY43" fmla="*/ 371952 h 1278732"/>
                    <a:gd name="connsiteX44" fmla="*/ 121920 w 886778"/>
                    <a:gd name="connsiteY44" fmla="*/ 341472 h 1278732"/>
                    <a:gd name="connsiteX45" fmla="*/ 106680 w 886778"/>
                    <a:gd name="connsiteY45" fmla="*/ 227172 h 1278732"/>
                    <a:gd name="connsiteX46" fmla="*/ 45720 w 886778"/>
                    <a:gd name="connsiteY46" fmla="*/ 166212 h 1278732"/>
                    <a:gd name="connsiteX47" fmla="*/ 41532 w 886778"/>
                    <a:gd name="connsiteY47" fmla="*/ 65722 h 1278732"/>
                    <a:gd name="connsiteX48" fmla="*/ 96204 w 886778"/>
                    <a:gd name="connsiteY48" fmla="*/ 19052 h 1278732"/>
                    <a:gd name="connsiteX49" fmla="*/ 120016 w 886778"/>
                    <a:gd name="connsiteY49" fmla="*/ 21432 h 1278732"/>
                    <a:gd name="connsiteX50" fmla="*/ 117634 w 886778"/>
                    <a:gd name="connsiteY50" fmla="*/ 61912 h 1278732"/>
                    <a:gd name="connsiteX51" fmla="*/ 220028 w 886778"/>
                    <a:gd name="connsiteY51" fmla="*/ 119064 h 1278732"/>
                    <a:gd name="connsiteX52" fmla="*/ 239078 w 886778"/>
                    <a:gd name="connsiteY52" fmla="*/ 78582 h 1278732"/>
                    <a:gd name="connsiteX53" fmla="*/ 365284 w 886778"/>
                    <a:gd name="connsiteY53" fmla="*/ 71438 h 1278732"/>
                    <a:gd name="connsiteX54" fmla="*/ 380436 w 886778"/>
                    <a:gd name="connsiteY54" fmla="*/ 0 h 1278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886778" h="1278732">
                      <a:moveTo>
                        <a:pt x="380436" y="0"/>
                      </a:moveTo>
                      <a:lnTo>
                        <a:pt x="436720" y="0"/>
                      </a:lnTo>
                      <a:lnTo>
                        <a:pt x="508160" y="57152"/>
                      </a:lnTo>
                      <a:lnTo>
                        <a:pt x="546260" y="78582"/>
                      </a:lnTo>
                      <a:lnTo>
                        <a:pt x="591504" y="164308"/>
                      </a:lnTo>
                      <a:lnTo>
                        <a:pt x="691516" y="266700"/>
                      </a:lnTo>
                      <a:lnTo>
                        <a:pt x="727234" y="297656"/>
                      </a:lnTo>
                      <a:lnTo>
                        <a:pt x="815340" y="297656"/>
                      </a:lnTo>
                      <a:lnTo>
                        <a:pt x="815158" y="294014"/>
                      </a:lnTo>
                      <a:lnTo>
                        <a:pt x="817720" y="297656"/>
                      </a:lnTo>
                      <a:lnTo>
                        <a:pt x="798672" y="354808"/>
                      </a:lnTo>
                      <a:lnTo>
                        <a:pt x="779620" y="383382"/>
                      </a:lnTo>
                      <a:lnTo>
                        <a:pt x="782004" y="442912"/>
                      </a:lnTo>
                      <a:lnTo>
                        <a:pt x="836772" y="440532"/>
                      </a:lnTo>
                      <a:lnTo>
                        <a:pt x="862964" y="492920"/>
                      </a:lnTo>
                      <a:lnTo>
                        <a:pt x="860584" y="547688"/>
                      </a:lnTo>
                      <a:lnTo>
                        <a:pt x="886778" y="604838"/>
                      </a:lnTo>
                      <a:lnTo>
                        <a:pt x="870108" y="831056"/>
                      </a:lnTo>
                      <a:lnTo>
                        <a:pt x="867728" y="852488"/>
                      </a:lnTo>
                      <a:lnTo>
                        <a:pt x="846296" y="881064"/>
                      </a:lnTo>
                      <a:lnTo>
                        <a:pt x="841534" y="907256"/>
                      </a:lnTo>
                      <a:lnTo>
                        <a:pt x="877252" y="952500"/>
                      </a:lnTo>
                      <a:lnTo>
                        <a:pt x="880550" y="956730"/>
                      </a:lnTo>
                      <a:lnTo>
                        <a:pt x="876300" y="958692"/>
                      </a:lnTo>
                      <a:lnTo>
                        <a:pt x="853440" y="1118712"/>
                      </a:lnTo>
                      <a:lnTo>
                        <a:pt x="769620" y="1179672"/>
                      </a:lnTo>
                      <a:lnTo>
                        <a:pt x="655320" y="1278732"/>
                      </a:lnTo>
                      <a:lnTo>
                        <a:pt x="579120" y="1278732"/>
                      </a:lnTo>
                      <a:lnTo>
                        <a:pt x="609600" y="1156812"/>
                      </a:lnTo>
                      <a:lnTo>
                        <a:pt x="518160" y="1027272"/>
                      </a:lnTo>
                      <a:lnTo>
                        <a:pt x="403860" y="1004412"/>
                      </a:lnTo>
                      <a:lnTo>
                        <a:pt x="335280" y="1072992"/>
                      </a:lnTo>
                      <a:lnTo>
                        <a:pt x="266700" y="1034892"/>
                      </a:lnTo>
                      <a:lnTo>
                        <a:pt x="205740" y="1042512"/>
                      </a:lnTo>
                      <a:lnTo>
                        <a:pt x="228600" y="1141572"/>
                      </a:lnTo>
                      <a:lnTo>
                        <a:pt x="167640" y="1225392"/>
                      </a:lnTo>
                      <a:lnTo>
                        <a:pt x="60960" y="1210152"/>
                      </a:lnTo>
                      <a:lnTo>
                        <a:pt x="45720" y="1042512"/>
                      </a:lnTo>
                      <a:lnTo>
                        <a:pt x="91440" y="996792"/>
                      </a:lnTo>
                      <a:lnTo>
                        <a:pt x="76200" y="813912"/>
                      </a:lnTo>
                      <a:lnTo>
                        <a:pt x="0" y="798672"/>
                      </a:lnTo>
                      <a:lnTo>
                        <a:pt x="0" y="737712"/>
                      </a:lnTo>
                      <a:lnTo>
                        <a:pt x="60960" y="676752"/>
                      </a:lnTo>
                      <a:lnTo>
                        <a:pt x="83820" y="371952"/>
                      </a:lnTo>
                      <a:lnTo>
                        <a:pt x="121920" y="341472"/>
                      </a:lnTo>
                      <a:lnTo>
                        <a:pt x="106680" y="227172"/>
                      </a:lnTo>
                      <a:lnTo>
                        <a:pt x="45720" y="166212"/>
                      </a:lnTo>
                      <a:lnTo>
                        <a:pt x="41532" y="65722"/>
                      </a:lnTo>
                      <a:lnTo>
                        <a:pt x="96204" y="19052"/>
                      </a:lnTo>
                      <a:lnTo>
                        <a:pt x="120016" y="21432"/>
                      </a:lnTo>
                      <a:lnTo>
                        <a:pt x="117634" y="61912"/>
                      </a:lnTo>
                      <a:lnTo>
                        <a:pt x="220028" y="119064"/>
                      </a:lnTo>
                      <a:lnTo>
                        <a:pt x="239078" y="78582"/>
                      </a:lnTo>
                      <a:lnTo>
                        <a:pt x="365284" y="71438"/>
                      </a:lnTo>
                      <a:lnTo>
                        <a:pt x="38043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1" name="フリーフォーム: 図形 780">
                  <a:extLst>
                    <a:ext uri="{FF2B5EF4-FFF2-40B4-BE49-F238E27FC236}">
                      <a16:creationId xmlns:a16="http://schemas.microsoft.com/office/drawing/2014/main" id="{4617AF3B-C168-468F-8068-1CF9CC62E166}"/>
                    </a:ext>
                  </a:extLst>
                </p:cNvPr>
                <p:cNvSpPr/>
                <p:nvPr/>
              </p:nvSpPr>
              <p:spPr>
                <a:xfrm>
                  <a:off x="34066164" y="24517350"/>
                  <a:ext cx="947684" cy="523874"/>
                </a:xfrm>
                <a:custGeom>
                  <a:avLst/>
                  <a:gdLst>
                    <a:gd name="connsiteX0" fmla="*/ 104340 w 947684"/>
                    <a:gd name="connsiteY0" fmla="*/ 0 h 523874"/>
                    <a:gd name="connsiteX1" fmla="*/ 152400 w 947684"/>
                    <a:gd name="connsiteY1" fmla="*/ 0 h 523874"/>
                    <a:gd name="connsiteX2" fmla="*/ 166684 w 947684"/>
                    <a:gd name="connsiteY2" fmla="*/ 26194 h 523874"/>
                    <a:gd name="connsiteX3" fmla="*/ 226216 w 947684"/>
                    <a:gd name="connsiteY3" fmla="*/ 4762 h 523874"/>
                    <a:gd name="connsiteX4" fmla="*/ 273844 w 947684"/>
                    <a:gd name="connsiteY4" fmla="*/ 42862 h 523874"/>
                    <a:gd name="connsiteX5" fmla="*/ 311940 w 947684"/>
                    <a:gd name="connsiteY5" fmla="*/ 11906 h 523874"/>
                    <a:gd name="connsiteX6" fmla="*/ 338136 w 947684"/>
                    <a:gd name="connsiteY6" fmla="*/ 33338 h 523874"/>
                    <a:gd name="connsiteX7" fmla="*/ 385784 w 947684"/>
                    <a:gd name="connsiteY7" fmla="*/ 80988 h 523874"/>
                    <a:gd name="connsiteX8" fmla="*/ 416716 w 947684"/>
                    <a:gd name="connsiteY8" fmla="*/ 114300 h 523874"/>
                    <a:gd name="connsiteX9" fmla="*/ 447676 w 947684"/>
                    <a:gd name="connsiteY9" fmla="*/ 69056 h 523874"/>
                    <a:gd name="connsiteX10" fmla="*/ 492916 w 947684"/>
                    <a:gd name="connsiteY10" fmla="*/ 83344 h 523874"/>
                    <a:gd name="connsiteX11" fmla="*/ 526256 w 947684"/>
                    <a:gd name="connsiteY11" fmla="*/ 23814 h 523874"/>
                    <a:gd name="connsiteX12" fmla="*/ 600076 w 947684"/>
                    <a:gd name="connsiteY12" fmla="*/ 73818 h 523874"/>
                    <a:gd name="connsiteX13" fmla="*/ 611980 w 947684"/>
                    <a:gd name="connsiteY13" fmla="*/ 183356 h 523874"/>
                    <a:gd name="connsiteX14" fmla="*/ 690560 w 947684"/>
                    <a:gd name="connsiteY14" fmla="*/ 202406 h 523874"/>
                    <a:gd name="connsiteX15" fmla="*/ 742948 w 947684"/>
                    <a:gd name="connsiteY15" fmla="*/ 223838 h 523874"/>
                    <a:gd name="connsiteX16" fmla="*/ 766760 w 947684"/>
                    <a:gd name="connsiteY16" fmla="*/ 223838 h 523874"/>
                    <a:gd name="connsiteX17" fmla="*/ 852484 w 947684"/>
                    <a:gd name="connsiteY17" fmla="*/ 207170 h 523874"/>
                    <a:gd name="connsiteX18" fmla="*/ 873916 w 947684"/>
                    <a:gd name="connsiteY18" fmla="*/ 216694 h 523874"/>
                    <a:gd name="connsiteX19" fmla="*/ 923924 w 947684"/>
                    <a:gd name="connsiteY19" fmla="*/ 266700 h 523874"/>
                    <a:gd name="connsiteX20" fmla="*/ 947684 w 947684"/>
                    <a:gd name="connsiteY20" fmla="*/ 352238 h 523874"/>
                    <a:gd name="connsiteX21" fmla="*/ 881060 w 947684"/>
                    <a:gd name="connsiteY21" fmla="*/ 521494 h 523874"/>
                    <a:gd name="connsiteX22" fmla="*/ 766760 w 947684"/>
                    <a:gd name="connsiteY22" fmla="*/ 523874 h 523874"/>
                    <a:gd name="connsiteX23" fmla="*/ 678656 w 947684"/>
                    <a:gd name="connsiteY23" fmla="*/ 459582 h 523874"/>
                    <a:gd name="connsiteX24" fmla="*/ 642936 w 947684"/>
                    <a:gd name="connsiteY24" fmla="*/ 502444 h 523874"/>
                    <a:gd name="connsiteX25" fmla="*/ 583404 w 947684"/>
                    <a:gd name="connsiteY25" fmla="*/ 492918 h 523874"/>
                    <a:gd name="connsiteX26" fmla="*/ 557212 w 947684"/>
                    <a:gd name="connsiteY26" fmla="*/ 464344 h 523874"/>
                    <a:gd name="connsiteX27" fmla="*/ 485772 w 947684"/>
                    <a:gd name="connsiteY27" fmla="*/ 464344 h 523874"/>
                    <a:gd name="connsiteX28" fmla="*/ 419100 w 947684"/>
                    <a:gd name="connsiteY28" fmla="*/ 500062 h 523874"/>
                    <a:gd name="connsiteX29" fmla="*/ 352424 w 947684"/>
                    <a:gd name="connsiteY29" fmla="*/ 404814 h 523874"/>
                    <a:gd name="connsiteX30" fmla="*/ 304800 w 947684"/>
                    <a:gd name="connsiteY30" fmla="*/ 407194 h 523874"/>
                    <a:gd name="connsiteX31" fmla="*/ 92868 w 947684"/>
                    <a:gd name="connsiteY31" fmla="*/ 178594 h 523874"/>
                    <a:gd name="connsiteX32" fmla="*/ 0 w 947684"/>
                    <a:gd name="connsiteY32" fmla="*/ 102394 h 523874"/>
                    <a:gd name="connsiteX33" fmla="*/ 21428 w 947684"/>
                    <a:gd name="connsiteY33" fmla="*/ 76200 h 523874"/>
                    <a:gd name="connsiteX34" fmla="*/ 23812 w 947684"/>
                    <a:gd name="connsiteY34" fmla="*/ 21430 h 523874"/>
                    <a:gd name="connsiteX35" fmla="*/ 59532 w 947684"/>
                    <a:gd name="connsiteY35" fmla="*/ 21430 h 523874"/>
                    <a:gd name="connsiteX36" fmla="*/ 104340 w 947684"/>
                    <a:gd name="connsiteY36" fmla="*/ 0 h 523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947684" h="523874">
                      <a:moveTo>
                        <a:pt x="104340" y="0"/>
                      </a:moveTo>
                      <a:lnTo>
                        <a:pt x="152400" y="0"/>
                      </a:lnTo>
                      <a:lnTo>
                        <a:pt x="166684" y="26194"/>
                      </a:lnTo>
                      <a:lnTo>
                        <a:pt x="226216" y="4762"/>
                      </a:lnTo>
                      <a:lnTo>
                        <a:pt x="273844" y="42862"/>
                      </a:lnTo>
                      <a:lnTo>
                        <a:pt x="311940" y="11906"/>
                      </a:lnTo>
                      <a:lnTo>
                        <a:pt x="338136" y="33338"/>
                      </a:lnTo>
                      <a:lnTo>
                        <a:pt x="385784" y="80988"/>
                      </a:lnTo>
                      <a:lnTo>
                        <a:pt x="416716" y="114300"/>
                      </a:lnTo>
                      <a:lnTo>
                        <a:pt x="447676" y="69056"/>
                      </a:lnTo>
                      <a:lnTo>
                        <a:pt x="492916" y="83344"/>
                      </a:lnTo>
                      <a:lnTo>
                        <a:pt x="526256" y="23814"/>
                      </a:lnTo>
                      <a:lnTo>
                        <a:pt x="600076" y="73818"/>
                      </a:lnTo>
                      <a:lnTo>
                        <a:pt x="611980" y="183356"/>
                      </a:lnTo>
                      <a:lnTo>
                        <a:pt x="690560" y="202406"/>
                      </a:lnTo>
                      <a:lnTo>
                        <a:pt x="742948" y="223838"/>
                      </a:lnTo>
                      <a:lnTo>
                        <a:pt x="766760" y="223838"/>
                      </a:lnTo>
                      <a:lnTo>
                        <a:pt x="852484" y="207170"/>
                      </a:lnTo>
                      <a:lnTo>
                        <a:pt x="873916" y="216694"/>
                      </a:lnTo>
                      <a:lnTo>
                        <a:pt x="923924" y="266700"/>
                      </a:lnTo>
                      <a:lnTo>
                        <a:pt x="947684" y="352238"/>
                      </a:lnTo>
                      <a:lnTo>
                        <a:pt x="881060" y="521494"/>
                      </a:lnTo>
                      <a:lnTo>
                        <a:pt x="766760" y="523874"/>
                      </a:lnTo>
                      <a:lnTo>
                        <a:pt x="678656" y="459582"/>
                      </a:lnTo>
                      <a:lnTo>
                        <a:pt x="642936" y="502444"/>
                      </a:lnTo>
                      <a:lnTo>
                        <a:pt x="583404" y="492918"/>
                      </a:lnTo>
                      <a:lnTo>
                        <a:pt x="557212" y="464344"/>
                      </a:lnTo>
                      <a:lnTo>
                        <a:pt x="485772" y="464344"/>
                      </a:lnTo>
                      <a:lnTo>
                        <a:pt x="419100" y="500062"/>
                      </a:lnTo>
                      <a:lnTo>
                        <a:pt x="352424" y="404814"/>
                      </a:lnTo>
                      <a:lnTo>
                        <a:pt x="304800" y="407194"/>
                      </a:lnTo>
                      <a:lnTo>
                        <a:pt x="92868" y="178594"/>
                      </a:lnTo>
                      <a:lnTo>
                        <a:pt x="0" y="102394"/>
                      </a:lnTo>
                      <a:lnTo>
                        <a:pt x="21428" y="76200"/>
                      </a:lnTo>
                      <a:cubicBezTo>
                        <a:pt x="22224" y="57944"/>
                        <a:pt x="23016" y="39686"/>
                        <a:pt x="23812" y="21430"/>
                      </a:cubicBezTo>
                      <a:lnTo>
                        <a:pt x="59532" y="21430"/>
                      </a:lnTo>
                      <a:lnTo>
                        <a:pt x="10434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2" name="フリーフォーム: 図形 781">
                  <a:extLst>
                    <a:ext uri="{FF2B5EF4-FFF2-40B4-BE49-F238E27FC236}">
                      <a16:creationId xmlns:a16="http://schemas.microsoft.com/office/drawing/2014/main" id="{517537DD-DA6F-4FDA-8688-AA31DFF2DB8D}"/>
                    </a:ext>
                  </a:extLst>
                </p:cNvPr>
                <p:cNvSpPr/>
                <p:nvPr/>
              </p:nvSpPr>
              <p:spPr>
                <a:xfrm>
                  <a:off x="33947100" y="24536400"/>
                  <a:ext cx="146844" cy="164306"/>
                </a:xfrm>
                <a:custGeom>
                  <a:avLst/>
                  <a:gdLst>
                    <a:gd name="connsiteX0" fmla="*/ 142876 w 146844"/>
                    <a:gd name="connsiteY0" fmla="*/ 0 h 164306"/>
                    <a:gd name="connsiteX1" fmla="*/ 146844 w 146844"/>
                    <a:gd name="connsiteY1" fmla="*/ 2380 h 164306"/>
                    <a:gd name="connsiteX2" fmla="*/ 142876 w 146844"/>
                    <a:gd name="connsiteY2" fmla="*/ 2380 h 164306"/>
                    <a:gd name="connsiteX3" fmla="*/ 140492 w 146844"/>
                    <a:gd name="connsiteY3" fmla="*/ 57150 h 164306"/>
                    <a:gd name="connsiteX4" fmla="*/ 119064 w 146844"/>
                    <a:gd name="connsiteY4" fmla="*/ 83344 h 164306"/>
                    <a:gd name="connsiteX5" fmla="*/ 124608 w 146844"/>
                    <a:gd name="connsiteY5" fmla="*/ 87894 h 164306"/>
                    <a:gd name="connsiteX6" fmla="*/ 123824 w 146844"/>
                    <a:gd name="connsiteY6" fmla="*/ 88106 h 164306"/>
                    <a:gd name="connsiteX7" fmla="*/ 107156 w 146844"/>
                    <a:gd name="connsiteY7" fmla="*/ 121444 h 164306"/>
                    <a:gd name="connsiteX8" fmla="*/ 38100 w 146844"/>
                    <a:gd name="connsiteY8" fmla="*/ 164306 h 164306"/>
                    <a:gd name="connsiteX9" fmla="*/ 0 w 146844"/>
                    <a:gd name="connsiteY9" fmla="*/ 147638 h 164306"/>
                    <a:gd name="connsiteX10" fmla="*/ 73820 w 146844"/>
                    <a:gd name="connsiteY10" fmla="*/ 14288 h 164306"/>
                    <a:gd name="connsiteX11" fmla="*/ 142876 w 146844"/>
                    <a:gd name="connsiteY11" fmla="*/ 0 h 164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6844" h="164306">
                      <a:moveTo>
                        <a:pt x="142876" y="0"/>
                      </a:moveTo>
                      <a:lnTo>
                        <a:pt x="146844" y="2380"/>
                      </a:lnTo>
                      <a:lnTo>
                        <a:pt x="142876" y="2380"/>
                      </a:lnTo>
                      <a:cubicBezTo>
                        <a:pt x="142080" y="20636"/>
                        <a:pt x="141288" y="38894"/>
                        <a:pt x="140492" y="57150"/>
                      </a:cubicBezTo>
                      <a:lnTo>
                        <a:pt x="119064" y="83344"/>
                      </a:lnTo>
                      <a:lnTo>
                        <a:pt x="124608" y="87894"/>
                      </a:lnTo>
                      <a:lnTo>
                        <a:pt x="123824" y="88106"/>
                      </a:lnTo>
                      <a:lnTo>
                        <a:pt x="107156" y="121444"/>
                      </a:lnTo>
                      <a:lnTo>
                        <a:pt x="38100" y="164306"/>
                      </a:lnTo>
                      <a:lnTo>
                        <a:pt x="0" y="147638"/>
                      </a:lnTo>
                      <a:lnTo>
                        <a:pt x="73820" y="14288"/>
                      </a:lnTo>
                      <a:lnTo>
                        <a:pt x="14287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3" name="フリーフォーム: 図形 782">
                  <a:extLst>
                    <a:ext uri="{FF2B5EF4-FFF2-40B4-BE49-F238E27FC236}">
                      <a16:creationId xmlns:a16="http://schemas.microsoft.com/office/drawing/2014/main" id="{DEBA8C29-16BF-4369-8694-843CA2A85E4B}"/>
                    </a:ext>
                  </a:extLst>
                </p:cNvPr>
                <p:cNvSpPr/>
                <p:nvPr/>
              </p:nvSpPr>
              <p:spPr>
                <a:xfrm>
                  <a:off x="34102564" y="24508222"/>
                  <a:ext cx="67940" cy="30558"/>
                </a:xfrm>
                <a:custGeom>
                  <a:avLst/>
                  <a:gdLst>
                    <a:gd name="connsiteX0" fmla="*/ 40160 w 67940"/>
                    <a:gd name="connsiteY0" fmla="*/ 0 h 30558"/>
                    <a:gd name="connsiteX1" fmla="*/ 51704 w 67940"/>
                    <a:gd name="connsiteY1" fmla="*/ 9128 h 30558"/>
                    <a:gd name="connsiteX2" fmla="*/ 67940 w 67940"/>
                    <a:gd name="connsiteY2" fmla="*/ 9128 h 30558"/>
                    <a:gd name="connsiteX3" fmla="*/ 23132 w 67940"/>
                    <a:gd name="connsiteY3" fmla="*/ 30558 h 30558"/>
                    <a:gd name="connsiteX4" fmla="*/ 0 w 67940"/>
                    <a:gd name="connsiteY4" fmla="*/ 30558 h 30558"/>
                    <a:gd name="connsiteX5" fmla="*/ 40160 w 67940"/>
                    <a:gd name="connsiteY5" fmla="*/ 0 h 305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7940" h="30558">
                      <a:moveTo>
                        <a:pt x="40160" y="0"/>
                      </a:moveTo>
                      <a:lnTo>
                        <a:pt x="51704" y="9128"/>
                      </a:lnTo>
                      <a:lnTo>
                        <a:pt x="67940" y="9128"/>
                      </a:lnTo>
                      <a:lnTo>
                        <a:pt x="23132" y="30558"/>
                      </a:lnTo>
                      <a:lnTo>
                        <a:pt x="0" y="30558"/>
                      </a:lnTo>
                      <a:lnTo>
                        <a:pt x="4016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4" name="フリーフォーム: 図形 783">
                  <a:extLst>
                    <a:ext uri="{FF2B5EF4-FFF2-40B4-BE49-F238E27FC236}">
                      <a16:creationId xmlns:a16="http://schemas.microsoft.com/office/drawing/2014/main" id="{B06FEACC-850B-4E3F-AD99-F87C9E50709D}"/>
                    </a:ext>
                  </a:extLst>
                </p:cNvPr>
                <p:cNvSpPr/>
                <p:nvPr/>
              </p:nvSpPr>
              <p:spPr>
                <a:xfrm>
                  <a:off x="33952320" y="24624294"/>
                  <a:ext cx="1450200" cy="693156"/>
                </a:xfrm>
                <a:custGeom>
                  <a:avLst/>
                  <a:gdLst>
                    <a:gd name="connsiteX0" fmla="*/ 119388 w 1450200"/>
                    <a:gd name="connsiteY0" fmla="*/ 0 h 693156"/>
                    <a:gd name="connsiteX1" fmla="*/ 206712 w 1450200"/>
                    <a:gd name="connsiteY1" fmla="*/ 71650 h 693156"/>
                    <a:gd name="connsiteX2" fmla="*/ 418644 w 1450200"/>
                    <a:gd name="connsiteY2" fmla="*/ 300250 h 693156"/>
                    <a:gd name="connsiteX3" fmla="*/ 466268 w 1450200"/>
                    <a:gd name="connsiteY3" fmla="*/ 297870 h 693156"/>
                    <a:gd name="connsiteX4" fmla="*/ 532944 w 1450200"/>
                    <a:gd name="connsiteY4" fmla="*/ 393118 h 693156"/>
                    <a:gd name="connsiteX5" fmla="*/ 599616 w 1450200"/>
                    <a:gd name="connsiteY5" fmla="*/ 357400 h 693156"/>
                    <a:gd name="connsiteX6" fmla="*/ 671056 w 1450200"/>
                    <a:gd name="connsiteY6" fmla="*/ 357400 h 693156"/>
                    <a:gd name="connsiteX7" fmla="*/ 697248 w 1450200"/>
                    <a:gd name="connsiteY7" fmla="*/ 385974 h 693156"/>
                    <a:gd name="connsiteX8" fmla="*/ 756780 w 1450200"/>
                    <a:gd name="connsiteY8" fmla="*/ 395500 h 693156"/>
                    <a:gd name="connsiteX9" fmla="*/ 792500 w 1450200"/>
                    <a:gd name="connsiteY9" fmla="*/ 352638 h 693156"/>
                    <a:gd name="connsiteX10" fmla="*/ 880604 w 1450200"/>
                    <a:gd name="connsiteY10" fmla="*/ 416930 h 693156"/>
                    <a:gd name="connsiteX11" fmla="*/ 994904 w 1450200"/>
                    <a:gd name="connsiteY11" fmla="*/ 414550 h 693156"/>
                    <a:gd name="connsiteX12" fmla="*/ 1061528 w 1450200"/>
                    <a:gd name="connsiteY12" fmla="*/ 245294 h 693156"/>
                    <a:gd name="connsiteX13" fmla="*/ 1061580 w 1450200"/>
                    <a:gd name="connsiteY13" fmla="*/ 245482 h 693156"/>
                    <a:gd name="connsiteX14" fmla="*/ 1213980 w 1450200"/>
                    <a:gd name="connsiteY14" fmla="*/ 247862 h 693156"/>
                    <a:gd name="connsiteX15" fmla="*/ 1252080 w 1450200"/>
                    <a:gd name="connsiteY15" fmla="*/ 212144 h 693156"/>
                    <a:gd name="connsiteX16" fmla="*/ 1352092 w 1450200"/>
                    <a:gd name="connsiteY16" fmla="*/ 295486 h 693156"/>
                    <a:gd name="connsiteX17" fmla="*/ 1434404 w 1450200"/>
                    <a:gd name="connsiteY17" fmla="*/ 297040 h 693156"/>
                    <a:gd name="connsiteX18" fmla="*/ 1427340 w 1450200"/>
                    <a:gd name="connsiteY18" fmla="*/ 308346 h 693156"/>
                    <a:gd name="connsiteX19" fmla="*/ 1450200 w 1450200"/>
                    <a:gd name="connsiteY19" fmla="*/ 437886 h 693156"/>
                    <a:gd name="connsiteX20" fmla="*/ 1366380 w 1450200"/>
                    <a:gd name="connsiteY20" fmla="*/ 437886 h 693156"/>
                    <a:gd name="connsiteX21" fmla="*/ 1252080 w 1450200"/>
                    <a:gd name="connsiteY21" fmla="*/ 536946 h 693156"/>
                    <a:gd name="connsiteX22" fmla="*/ 1236840 w 1450200"/>
                    <a:gd name="connsiteY22" fmla="*/ 620766 h 693156"/>
                    <a:gd name="connsiteX23" fmla="*/ 1320660 w 1450200"/>
                    <a:gd name="connsiteY23" fmla="*/ 628386 h 693156"/>
                    <a:gd name="connsiteX24" fmla="*/ 1306792 w 1450200"/>
                    <a:gd name="connsiteY24" fmla="*/ 669986 h 693156"/>
                    <a:gd name="connsiteX25" fmla="*/ 1133016 w 1450200"/>
                    <a:gd name="connsiteY25" fmla="*/ 693156 h 693156"/>
                    <a:gd name="connsiteX26" fmla="*/ 963948 w 1450200"/>
                    <a:gd name="connsiteY26" fmla="*/ 564570 h 693156"/>
                    <a:gd name="connsiteX27" fmla="*/ 894892 w 1450200"/>
                    <a:gd name="connsiteY27" fmla="*/ 557426 h 693156"/>
                    <a:gd name="connsiteX28" fmla="*/ 840124 w 1450200"/>
                    <a:gd name="connsiteY28" fmla="*/ 586000 h 693156"/>
                    <a:gd name="connsiteX29" fmla="*/ 713920 w 1450200"/>
                    <a:gd name="connsiteY29" fmla="*/ 578856 h 693156"/>
                    <a:gd name="connsiteX30" fmla="*/ 663912 w 1450200"/>
                    <a:gd name="connsiteY30" fmla="*/ 528850 h 693156"/>
                    <a:gd name="connsiteX31" fmla="*/ 630576 w 1450200"/>
                    <a:gd name="connsiteY31" fmla="*/ 516944 h 693156"/>
                    <a:gd name="connsiteX32" fmla="*/ 542468 w 1450200"/>
                    <a:gd name="connsiteY32" fmla="*/ 469318 h 693156"/>
                    <a:gd name="connsiteX33" fmla="*/ 440072 w 1450200"/>
                    <a:gd name="connsiteY33" fmla="*/ 450270 h 693156"/>
                    <a:gd name="connsiteX34" fmla="*/ 278148 w 1450200"/>
                    <a:gd name="connsiteY34" fmla="*/ 519326 h 693156"/>
                    <a:gd name="connsiteX35" fmla="*/ 256720 w 1450200"/>
                    <a:gd name="connsiteY35" fmla="*/ 519326 h 693156"/>
                    <a:gd name="connsiteX36" fmla="*/ 144800 w 1450200"/>
                    <a:gd name="connsiteY36" fmla="*/ 440744 h 693156"/>
                    <a:gd name="connsiteX37" fmla="*/ 128128 w 1450200"/>
                    <a:gd name="connsiteY37" fmla="*/ 421694 h 693156"/>
                    <a:gd name="connsiteX38" fmla="*/ 123368 w 1450200"/>
                    <a:gd name="connsiteY38" fmla="*/ 381212 h 693156"/>
                    <a:gd name="connsiteX39" fmla="*/ 47168 w 1450200"/>
                    <a:gd name="connsiteY39" fmla="*/ 297870 h 693156"/>
                    <a:gd name="connsiteX40" fmla="*/ 0 w 1450200"/>
                    <a:gd name="connsiteY40" fmla="*/ 62028 h 693156"/>
                    <a:gd name="connsiteX41" fmla="*/ 32880 w 1450200"/>
                    <a:gd name="connsiteY41" fmla="*/ 76412 h 693156"/>
                    <a:gd name="connsiteX42" fmla="*/ 101936 w 1450200"/>
                    <a:gd name="connsiteY42" fmla="*/ 33550 h 693156"/>
                    <a:gd name="connsiteX43" fmla="*/ 118604 w 1450200"/>
                    <a:gd name="connsiteY43" fmla="*/ 212 h 693156"/>
                    <a:gd name="connsiteX44" fmla="*/ 119388 w 1450200"/>
                    <a:gd name="connsiteY44" fmla="*/ 0 h 693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450200" h="693156">
                      <a:moveTo>
                        <a:pt x="119388" y="0"/>
                      </a:moveTo>
                      <a:lnTo>
                        <a:pt x="206712" y="71650"/>
                      </a:lnTo>
                      <a:lnTo>
                        <a:pt x="418644" y="300250"/>
                      </a:lnTo>
                      <a:lnTo>
                        <a:pt x="466268" y="297870"/>
                      </a:lnTo>
                      <a:lnTo>
                        <a:pt x="532944" y="393118"/>
                      </a:lnTo>
                      <a:lnTo>
                        <a:pt x="599616" y="357400"/>
                      </a:lnTo>
                      <a:lnTo>
                        <a:pt x="671056" y="357400"/>
                      </a:lnTo>
                      <a:lnTo>
                        <a:pt x="697248" y="385974"/>
                      </a:lnTo>
                      <a:lnTo>
                        <a:pt x="756780" y="395500"/>
                      </a:lnTo>
                      <a:lnTo>
                        <a:pt x="792500" y="352638"/>
                      </a:lnTo>
                      <a:lnTo>
                        <a:pt x="880604" y="416930"/>
                      </a:lnTo>
                      <a:lnTo>
                        <a:pt x="994904" y="414550"/>
                      </a:lnTo>
                      <a:lnTo>
                        <a:pt x="1061528" y="245294"/>
                      </a:lnTo>
                      <a:lnTo>
                        <a:pt x="1061580" y="245482"/>
                      </a:lnTo>
                      <a:lnTo>
                        <a:pt x="1213980" y="247862"/>
                      </a:lnTo>
                      <a:lnTo>
                        <a:pt x="1252080" y="212144"/>
                      </a:lnTo>
                      <a:lnTo>
                        <a:pt x="1352092" y="295486"/>
                      </a:lnTo>
                      <a:lnTo>
                        <a:pt x="1434404" y="297040"/>
                      </a:lnTo>
                      <a:lnTo>
                        <a:pt x="1427340" y="308346"/>
                      </a:lnTo>
                      <a:lnTo>
                        <a:pt x="1450200" y="437886"/>
                      </a:lnTo>
                      <a:lnTo>
                        <a:pt x="1366380" y="437886"/>
                      </a:lnTo>
                      <a:lnTo>
                        <a:pt x="1252080" y="536946"/>
                      </a:lnTo>
                      <a:lnTo>
                        <a:pt x="1236840" y="620766"/>
                      </a:lnTo>
                      <a:lnTo>
                        <a:pt x="1320660" y="628386"/>
                      </a:lnTo>
                      <a:lnTo>
                        <a:pt x="1306792" y="669986"/>
                      </a:lnTo>
                      <a:lnTo>
                        <a:pt x="1133016" y="693156"/>
                      </a:lnTo>
                      <a:lnTo>
                        <a:pt x="963948" y="564570"/>
                      </a:lnTo>
                      <a:lnTo>
                        <a:pt x="894892" y="557426"/>
                      </a:lnTo>
                      <a:lnTo>
                        <a:pt x="840124" y="586000"/>
                      </a:lnTo>
                      <a:lnTo>
                        <a:pt x="713920" y="578856"/>
                      </a:lnTo>
                      <a:lnTo>
                        <a:pt x="663912" y="528850"/>
                      </a:lnTo>
                      <a:lnTo>
                        <a:pt x="630576" y="516944"/>
                      </a:lnTo>
                      <a:lnTo>
                        <a:pt x="542468" y="469318"/>
                      </a:lnTo>
                      <a:lnTo>
                        <a:pt x="440072" y="450270"/>
                      </a:lnTo>
                      <a:lnTo>
                        <a:pt x="278148" y="519326"/>
                      </a:lnTo>
                      <a:lnTo>
                        <a:pt x="256720" y="519326"/>
                      </a:lnTo>
                      <a:lnTo>
                        <a:pt x="144800" y="440744"/>
                      </a:lnTo>
                      <a:lnTo>
                        <a:pt x="128128" y="421694"/>
                      </a:lnTo>
                      <a:lnTo>
                        <a:pt x="123368" y="381212"/>
                      </a:lnTo>
                      <a:lnTo>
                        <a:pt x="47168" y="297870"/>
                      </a:lnTo>
                      <a:lnTo>
                        <a:pt x="0" y="62028"/>
                      </a:lnTo>
                      <a:lnTo>
                        <a:pt x="32880" y="76412"/>
                      </a:lnTo>
                      <a:lnTo>
                        <a:pt x="101936" y="33550"/>
                      </a:lnTo>
                      <a:lnTo>
                        <a:pt x="118604" y="212"/>
                      </a:lnTo>
                      <a:lnTo>
                        <a:pt x="11938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5" name="フリーフォーム: 図形 784">
                  <a:extLst>
                    <a:ext uri="{FF2B5EF4-FFF2-40B4-BE49-F238E27FC236}">
                      <a16:creationId xmlns:a16="http://schemas.microsoft.com/office/drawing/2014/main" id="{3275DAAC-97F8-4A34-9EDD-501118982937}"/>
                    </a:ext>
                  </a:extLst>
                </p:cNvPr>
                <p:cNvSpPr/>
                <p:nvPr/>
              </p:nvSpPr>
              <p:spPr>
                <a:xfrm>
                  <a:off x="33187480" y="24376380"/>
                  <a:ext cx="2071632" cy="1514418"/>
                </a:xfrm>
                <a:custGeom>
                  <a:avLst/>
                  <a:gdLst>
                    <a:gd name="connsiteX0" fmla="*/ 683420 w 2071632"/>
                    <a:gd name="connsiteY0" fmla="*/ 0 h 1514418"/>
                    <a:gd name="connsiteX1" fmla="*/ 861332 w 2071632"/>
                    <a:gd name="connsiteY1" fmla="*/ 28696 h 1514418"/>
                    <a:gd name="connsiteX2" fmla="*/ 864396 w 2071632"/>
                    <a:gd name="connsiteY2" fmla="*/ 60008 h 1514418"/>
                    <a:gd name="connsiteX3" fmla="*/ 955244 w 2071632"/>
                    <a:gd name="connsiteY3" fmla="*/ 131842 h 1514418"/>
                    <a:gd name="connsiteX4" fmla="*/ 915084 w 2071632"/>
                    <a:gd name="connsiteY4" fmla="*/ 162400 h 1514418"/>
                    <a:gd name="connsiteX5" fmla="*/ 906464 w 2071632"/>
                    <a:gd name="connsiteY5" fmla="*/ 162400 h 1514418"/>
                    <a:gd name="connsiteX6" fmla="*/ 902496 w 2071632"/>
                    <a:gd name="connsiteY6" fmla="*/ 160020 h 1514418"/>
                    <a:gd name="connsiteX7" fmla="*/ 833440 w 2071632"/>
                    <a:gd name="connsiteY7" fmla="*/ 174308 h 1514418"/>
                    <a:gd name="connsiteX8" fmla="*/ 759620 w 2071632"/>
                    <a:gd name="connsiteY8" fmla="*/ 307658 h 1514418"/>
                    <a:gd name="connsiteX9" fmla="*/ 764840 w 2071632"/>
                    <a:gd name="connsiteY9" fmla="*/ 309942 h 1514418"/>
                    <a:gd name="connsiteX10" fmla="*/ 812008 w 2071632"/>
                    <a:gd name="connsiteY10" fmla="*/ 545784 h 1514418"/>
                    <a:gd name="connsiteX11" fmla="*/ 888208 w 2071632"/>
                    <a:gd name="connsiteY11" fmla="*/ 629126 h 1514418"/>
                    <a:gd name="connsiteX12" fmla="*/ 892968 w 2071632"/>
                    <a:gd name="connsiteY12" fmla="*/ 669608 h 1514418"/>
                    <a:gd name="connsiteX13" fmla="*/ 909640 w 2071632"/>
                    <a:gd name="connsiteY13" fmla="*/ 688658 h 1514418"/>
                    <a:gd name="connsiteX14" fmla="*/ 1021560 w 2071632"/>
                    <a:gd name="connsiteY14" fmla="*/ 767240 h 1514418"/>
                    <a:gd name="connsiteX15" fmla="*/ 1042988 w 2071632"/>
                    <a:gd name="connsiteY15" fmla="*/ 767240 h 1514418"/>
                    <a:gd name="connsiteX16" fmla="*/ 1204912 w 2071632"/>
                    <a:gd name="connsiteY16" fmla="*/ 698184 h 1514418"/>
                    <a:gd name="connsiteX17" fmla="*/ 1307308 w 2071632"/>
                    <a:gd name="connsiteY17" fmla="*/ 717232 h 1514418"/>
                    <a:gd name="connsiteX18" fmla="*/ 1395416 w 2071632"/>
                    <a:gd name="connsiteY18" fmla="*/ 764858 h 1514418"/>
                    <a:gd name="connsiteX19" fmla="*/ 1428752 w 2071632"/>
                    <a:gd name="connsiteY19" fmla="*/ 776764 h 1514418"/>
                    <a:gd name="connsiteX20" fmla="*/ 1478760 w 2071632"/>
                    <a:gd name="connsiteY20" fmla="*/ 826770 h 1514418"/>
                    <a:gd name="connsiteX21" fmla="*/ 1604964 w 2071632"/>
                    <a:gd name="connsiteY21" fmla="*/ 833914 h 1514418"/>
                    <a:gd name="connsiteX22" fmla="*/ 1659732 w 2071632"/>
                    <a:gd name="connsiteY22" fmla="*/ 805340 h 1514418"/>
                    <a:gd name="connsiteX23" fmla="*/ 1728788 w 2071632"/>
                    <a:gd name="connsiteY23" fmla="*/ 812484 h 1514418"/>
                    <a:gd name="connsiteX24" fmla="*/ 1897856 w 2071632"/>
                    <a:gd name="connsiteY24" fmla="*/ 941070 h 1514418"/>
                    <a:gd name="connsiteX25" fmla="*/ 2071632 w 2071632"/>
                    <a:gd name="connsiteY25" fmla="*/ 917900 h 1514418"/>
                    <a:gd name="connsiteX26" fmla="*/ 2055020 w 2071632"/>
                    <a:gd name="connsiteY26" fmla="*/ 967740 h 1514418"/>
                    <a:gd name="connsiteX27" fmla="*/ 1971200 w 2071632"/>
                    <a:gd name="connsiteY27" fmla="*/ 998220 h 1514418"/>
                    <a:gd name="connsiteX28" fmla="*/ 1948340 w 2071632"/>
                    <a:gd name="connsiteY28" fmla="*/ 1059180 h 1514418"/>
                    <a:gd name="connsiteX29" fmla="*/ 1887380 w 2071632"/>
                    <a:gd name="connsiteY29" fmla="*/ 1074420 h 1514418"/>
                    <a:gd name="connsiteX30" fmla="*/ 1887380 w 2071632"/>
                    <a:gd name="connsiteY30" fmla="*/ 1120140 h 1514418"/>
                    <a:gd name="connsiteX31" fmla="*/ 1933100 w 2071632"/>
                    <a:gd name="connsiteY31" fmla="*/ 1181100 h 1514418"/>
                    <a:gd name="connsiteX32" fmla="*/ 1841660 w 2071632"/>
                    <a:gd name="connsiteY32" fmla="*/ 1264920 h 1514418"/>
                    <a:gd name="connsiteX33" fmla="*/ 1826420 w 2071632"/>
                    <a:gd name="connsiteY33" fmla="*/ 1325880 h 1514418"/>
                    <a:gd name="connsiteX34" fmla="*/ 1773080 w 2071632"/>
                    <a:gd name="connsiteY34" fmla="*/ 1341120 h 1514418"/>
                    <a:gd name="connsiteX35" fmla="*/ 1765460 w 2071632"/>
                    <a:gd name="connsiteY35" fmla="*/ 1402080 h 1514418"/>
                    <a:gd name="connsiteX36" fmla="*/ 1719740 w 2071632"/>
                    <a:gd name="connsiteY36" fmla="*/ 1432560 h 1514418"/>
                    <a:gd name="connsiteX37" fmla="*/ 1582580 w 2071632"/>
                    <a:gd name="connsiteY37" fmla="*/ 1440180 h 1514418"/>
                    <a:gd name="connsiteX38" fmla="*/ 1445420 w 2071632"/>
                    <a:gd name="connsiteY38" fmla="*/ 1310640 h 1514418"/>
                    <a:gd name="connsiteX39" fmla="*/ 1369220 w 2071632"/>
                    <a:gd name="connsiteY39" fmla="*/ 1303020 h 1514418"/>
                    <a:gd name="connsiteX40" fmla="*/ 1300640 w 2071632"/>
                    <a:gd name="connsiteY40" fmla="*/ 1348740 h 1514418"/>
                    <a:gd name="connsiteX41" fmla="*/ 1140620 w 2071632"/>
                    <a:gd name="connsiteY41" fmla="*/ 1272540 h 1514418"/>
                    <a:gd name="connsiteX42" fmla="*/ 1125380 w 2071632"/>
                    <a:gd name="connsiteY42" fmla="*/ 1165860 h 1514418"/>
                    <a:gd name="connsiteX43" fmla="*/ 1033940 w 2071632"/>
                    <a:gd name="connsiteY43" fmla="*/ 1211580 h 1514418"/>
                    <a:gd name="connsiteX44" fmla="*/ 1041560 w 2071632"/>
                    <a:gd name="connsiteY44" fmla="*/ 1257300 h 1514418"/>
                    <a:gd name="connsiteX45" fmla="*/ 988220 w 2071632"/>
                    <a:gd name="connsiteY45" fmla="*/ 1264920 h 1514418"/>
                    <a:gd name="connsiteX46" fmla="*/ 858680 w 2071632"/>
                    <a:gd name="connsiteY46" fmla="*/ 1287780 h 1514418"/>
                    <a:gd name="connsiteX47" fmla="*/ 904400 w 2071632"/>
                    <a:gd name="connsiteY47" fmla="*/ 1165860 h 1514418"/>
                    <a:gd name="connsiteX48" fmla="*/ 858680 w 2071632"/>
                    <a:gd name="connsiteY48" fmla="*/ 1158240 h 1514418"/>
                    <a:gd name="connsiteX49" fmla="*/ 790100 w 2071632"/>
                    <a:gd name="connsiteY49" fmla="*/ 1181100 h 1514418"/>
                    <a:gd name="connsiteX50" fmla="*/ 752000 w 2071632"/>
                    <a:gd name="connsiteY50" fmla="*/ 1150620 h 1514418"/>
                    <a:gd name="connsiteX51" fmla="*/ 698660 w 2071632"/>
                    <a:gd name="connsiteY51" fmla="*/ 1196340 h 1514418"/>
                    <a:gd name="connsiteX52" fmla="*/ 652940 w 2071632"/>
                    <a:gd name="connsiteY52" fmla="*/ 1181100 h 1514418"/>
                    <a:gd name="connsiteX53" fmla="*/ 561500 w 2071632"/>
                    <a:gd name="connsiteY53" fmla="*/ 1272540 h 1514418"/>
                    <a:gd name="connsiteX54" fmla="*/ 485300 w 2071632"/>
                    <a:gd name="connsiteY54" fmla="*/ 1203960 h 1514418"/>
                    <a:gd name="connsiteX55" fmla="*/ 378620 w 2071632"/>
                    <a:gd name="connsiteY55" fmla="*/ 1203960 h 1514418"/>
                    <a:gd name="connsiteX56" fmla="*/ 233840 w 2071632"/>
                    <a:gd name="connsiteY56" fmla="*/ 1363980 h 1514418"/>
                    <a:gd name="connsiteX57" fmla="*/ 195740 w 2071632"/>
                    <a:gd name="connsiteY57" fmla="*/ 1470660 h 1514418"/>
                    <a:gd name="connsiteX58" fmla="*/ 100930 w 2071632"/>
                    <a:gd name="connsiteY58" fmla="*/ 1514418 h 1514418"/>
                    <a:gd name="connsiteX59" fmla="*/ 97632 w 2071632"/>
                    <a:gd name="connsiteY59" fmla="*/ 1510188 h 1514418"/>
                    <a:gd name="connsiteX60" fmla="*/ 61914 w 2071632"/>
                    <a:gd name="connsiteY60" fmla="*/ 1464944 h 1514418"/>
                    <a:gd name="connsiteX61" fmla="*/ 66676 w 2071632"/>
                    <a:gd name="connsiteY61" fmla="*/ 1438752 h 1514418"/>
                    <a:gd name="connsiteX62" fmla="*/ 88108 w 2071632"/>
                    <a:gd name="connsiteY62" fmla="*/ 1410176 h 1514418"/>
                    <a:gd name="connsiteX63" fmla="*/ 90488 w 2071632"/>
                    <a:gd name="connsiteY63" fmla="*/ 1388744 h 1514418"/>
                    <a:gd name="connsiteX64" fmla="*/ 107158 w 2071632"/>
                    <a:gd name="connsiteY64" fmla="*/ 1162526 h 1514418"/>
                    <a:gd name="connsiteX65" fmla="*/ 80964 w 2071632"/>
                    <a:gd name="connsiteY65" fmla="*/ 1105376 h 1514418"/>
                    <a:gd name="connsiteX66" fmla="*/ 83344 w 2071632"/>
                    <a:gd name="connsiteY66" fmla="*/ 1050608 h 1514418"/>
                    <a:gd name="connsiteX67" fmla="*/ 57152 w 2071632"/>
                    <a:gd name="connsiteY67" fmla="*/ 998220 h 1514418"/>
                    <a:gd name="connsiteX68" fmla="*/ 2384 w 2071632"/>
                    <a:gd name="connsiteY68" fmla="*/ 1000600 h 1514418"/>
                    <a:gd name="connsiteX69" fmla="*/ 0 w 2071632"/>
                    <a:gd name="connsiteY69" fmla="*/ 941070 h 1514418"/>
                    <a:gd name="connsiteX70" fmla="*/ 19052 w 2071632"/>
                    <a:gd name="connsiteY70" fmla="*/ 912496 h 1514418"/>
                    <a:gd name="connsiteX71" fmla="*/ 38100 w 2071632"/>
                    <a:gd name="connsiteY71" fmla="*/ 855344 h 1514418"/>
                    <a:gd name="connsiteX72" fmla="*/ 35538 w 2071632"/>
                    <a:gd name="connsiteY72" fmla="*/ 851702 h 1514418"/>
                    <a:gd name="connsiteX73" fmla="*/ 30958 w 2071632"/>
                    <a:gd name="connsiteY73" fmla="*/ 760096 h 1514418"/>
                    <a:gd name="connsiteX74" fmla="*/ 50008 w 2071632"/>
                    <a:gd name="connsiteY74" fmla="*/ 693420 h 1514418"/>
                    <a:gd name="connsiteX75" fmla="*/ 78584 w 2071632"/>
                    <a:gd name="connsiteY75" fmla="*/ 643414 h 1514418"/>
                    <a:gd name="connsiteX76" fmla="*/ 73820 w 2071632"/>
                    <a:gd name="connsiteY76" fmla="*/ 557688 h 1514418"/>
                    <a:gd name="connsiteX77" fmla="*/ 114300 w 2071632"/>
                    <a:gd name="connsiteY77" fmla="*/ 512444 h 1514418"/>
                    <a:gd name="connsiteX78" fmla="*/ 90488 w 2071632"/>
                    <a:gd name="connsiteY78" fmla="*/ 448152 h 1514418"/>
                    <a:gd name="connsiteX79" fmla="*/ 90488 w 2071632"/>
                    <a:gd name="connsiteY79" fmla="*/ 445770 h 1514418"/>
                    <a:gd name="connsiteX80" fmla="*/ 164308 w 2071632"/>
                    <a:gd name="connsiteY80" fmla="*/ 424340 h 1514418"/>
                    <a:gd name="connsiteX81" fmla="*/ 164308 w 2071632"/>
                    <a:gd name="connsiteY81" fmla="*/ 405288 h 1514418"/>
                    <a:gd name="connsiteX82" fmla="*/ 192884 w 2071632"/>
                    <a:gd name="connsiteY82" fmla="*/ 400526 h 1514418"/>
                    <a:gd name="connsiteX83" fmla="*/ 204788 w 2071632"/>
                    <a:gd name="connsiteY83" fmla="*/ 319564 h 1514418"/>
                    <a:gd name="connsiteX84" fmla="*/ 283370 w 2071632"/>
                    <a:gd name="connsiteY84" fmla="*/ 314800 h 1514418"/>
                    <a:gd name="connsiteX85" fmla="*/ 297658 w 2071632"/>
                    <a:gd name="connsiteY85" fmla="*/ 255270 h 1514418"/>
                    <a:gd name="connsiteX86" fmla="*/ 269084 w 2071632"/>
                    <a:gd name="connsiteY86" fmla="*/ 233840 h 1514418"/>
                    <a:gd name="connsiteX87" fmla="*/ 314326 w 2071632"/>
                    <a:gd name="connsiteY87" fmla="*/ 169544 h 1514418"/>
                    <a:gd name="connsiteX88" fmla="*/ 350044 w 2071632"/>
                    <a:gd name="connsiteY88" fmla="*/ 176688 h 1514418"/>
                    <a:gd name="connsiteX89" fmla="*/ 359570 w 2071632"/>
                    <a:gd name="connsiteY89" fmla="*/ 105252 h 1514418"/>
                    <a:gd name="connsiteX90" fmla="*/ 445296 w 2071632"/>
                    <a:gd name="connsiteY90" fmla="*/ 98108 h 1514418"/>
                    <a:gd name="connsiteX91" fmla="*/ 487196 w 2071632"/>
                    <a:gd name="connsiteY91" fmla="*/ 32704 h 1514418"/>
                    <a:gd name="connsiteX92" fmla="*/ 683420 w 2071632"/>
                    <a:gd name="connsiteY92" fmla="*/ 0 h 1514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</a:cxnLst>
                  <a:rect l="l" t="t" r="r" b="b"/>
                  <a:pathLst>
                    <a:path w="2071632" h="1514418">
                      <a:moveTo>
                        <a:pt x="683420" y="0"/>
                      </a:moveTo>
                      <a:lnTo>
                        <a:pt x="861332" y="28696"/>
                      </a:lnTo>
                      <a:lnTo>
                        <a:pt x="864396" y="60008"/>
                      </a:lnTo>
                      <a:lnTo>
                        <a:pt x="955244" y="131842"/>
                      </a:lnTo>
                      <a:lnTo>
                        <a:pt x="915084" y="162400"/>
                      </a:lnTo>
                      <a:lnTo>
                        <a:pt x="906464" y="162400"/>
                      </a:lnTo>
                      <a:lnTo>
                        <a:pt x="902496" y="160020"/>
                      </a:lnTo>
                      <a:lnTo>
                        <a:pt x="833440" y="174308"/>
                      </a:lnTo>
                      <a:lnTo>
                        <a:pt x="759620" y="307658"/>
                      </a:lnTo>
                      <a:lnTo>
                        <a:pt x="764840" y="309942"/>
                      </a:lnTo>
                      <a:lnTo>
                        <a:pt x="812008" y="545784"/>
                      </a:lnTo>
                      <a:lnTo>
                        <a:pt x="888208" y="629126"/>
                      </a:lnTo>
                      <a:lnTo>
                        <a:pt x="892968" y="669608"/>
                      </a:lnTo>
                      <a:lnTo>
                        <a:pt x="909640" y="688658"/>
                      </a:lnTo>
                      <a:lnTo>
                        <a:pt x="1021560" y="767240"/>
                      </a:lnTo>
                      <a:lnTo>
                        <a:pt x="1042988" y="767240"/>
                      </a:lnTo>
                      <a:lnTo>
                        <a:pt x="1204912" y="698184"/>
                      </a:lnTo>
                      <a:lnTo>
                        <a:pt x="1307308" y="717232"/>
                      </a:lnTo>
                      <a:lnTo>
                        <a:pt x="1395416" y="764858"/>
                      </a:lnTo>
                      <a:lnTo>
                        <a:pt x="1428752" y="776764"/>
                      </a:lnTo>
                      <a:lnTo>
                        <a:pt x="1478760" y="826770"/>
                      </a:lnTo>
                      <a:lnTo>
                        <a:pt x="1604964" y="833914"/>
                      </a:lnTo>
                      <a:lnTo>
                        <a:pt x="1659732" y="805340"/>
                      </a:lnTo>
                      <a:lnTo>
                        <a:pt x="1728788" y="812484"/>
                      </a:lnTo>
                      <a:lnTo>
                        <a:pt x="1897856" y="941070"/>
                      </a:lnTo>
                      <a:lnTo>
                        <a:pt x="2071632" y="917900"/>
                      </a:lnTo>
                      <a:lnTo>
                        <a:pt x="2055020" y="967740"/>
                      </a:lnTo>
                      <a:lnTo>
                        <a:pt x="1971200" y="998220"/>
                      </a:lnTo>
                      <a:lnTo>
                        <a:pt x="1948340" y="1059180"/>
                      </a:lnTo>
                      <a:lnTo>
                        <a:pt x="1887380" y="1074420"/>
                      </a:lnTo>
                      <a:lnTo>
                        <a:pt x="1887380" y="1120140"/>
                      </a:lnTo>
                      <a:lnTo>
                        <a:pt x="1933100" y="1181100"/>
                      </a:lnTo>
                      <a:lnTo>
                        <a:pt x="1841660" y="1264920"/>
                      </a:lnTo>
                      <a:lnTo>
                        <a:pt x="1826420" y="1325880"/>
                      </a:lnTo>
                      <a:lnTo>
                        <a:pt x="1773080" y="1341120"/>
                      </a:lnTo>
                      <a:lnTo>
                        <a:pt x="1765460" y="1402080"/>
                      </a:lnTo>
                      <a:lnTo>
                        <a:pt x="1719740" y="1432560"/>
                      </a:lnTo>
                      <a:lnTo>
                        <a:pt x="1582580" y="1440180"/>
                      </a:lnTo>
                      <a:lnTo>
                        <a:pt x="1445420" y="1310640"/>
                      </a:lnTo>
                      <a:lnTo>
                        <a:pt x="1369220" y="1303020"/>
                      </a:lnTo>
                      <a:lnTo>
                        <a:pt x="1300640" y="1348740"/>
                      </a:lnTo>
                      <a:lnTo>
                        <a:pt x="1140620" y="1272540"/>
                      </a:lnTo>
                      <a:lnTo>
                        <a:pt x="1125380" y="1165860"/>
                      </a:lnTo>
                      <a:lnTo>
                        <a:pt x="1033940" y="1211580"/>
                      </a:lnTo>
                      <a:lnTo>
                        <a:pt x="1041560" y="1257300"/>
                      </a:lnTo>
                      <a:lnTo>
                        <a:pt x="988220" y="1264920"/>
                      </a:lnTo>
                      <a:lnTo>
                        <a:pt x="858680" y="1287780"/>
                      </a:lnTo>
                      <a:lnTo>
                        <a:pt x="904400" y="1165860"/>
                      </a:lnTo>
                      <a:lnTo>
                        <a:pt x="858680" y="1158240"/>
                      </a:lnTo>
                      <a:lnTo>
                        <a:pt x="790100" y="1181100"/>
                      </a:lnTo>
                      <a:lnTo>
                        <a:pt x="752000" y="1150620"/>
                      </a:lnTo>
                      <a:lnTo>
                        <a:pt x="698660" y="1196340"/>
                      </a:lnTo>
                      <a:lnTo>
                        <a:pt x="652940" y="1181100"/>
                      </a:lnTo>
                      <a:lnTo>
                        <a:pt x="561500" y="1272540"/>
                      </a:lnTo>
                      <a:lnTo>
                        <a:pt x="485300" y="1203960"/>
                      </a:lnTo>
                      <a:lnTo>
                        <a:pt x="378620" y="1203960"/>
                      </a:lnTo>
                      <a:lnTo>
                        <a:pt x="233840" y="1363980"/>
                      </a:lnTo>
                      <a:lnTo>
                        <a:pt x="195740" y="1470660"/>
                      </a:lnTo>
                      <a:lnTo>
                        <a:pt x="100930" y="1514418"/>
                      </a:lnTo>
                      <a:lnTo>
                        <a:pt x="97632" y="1510188"/>
                      </a:lnTo>
                      <a:lnTo>
                        <a:pt x="61914" y="1464944"/>
                      </a:lnTo>
                      <a:lnTo>
                        <a:pt x="66676" y="1438752"/>
                      </a:lnTo>
                      <a:lnTo>
                        <a:pt x="88108" y="1410176"/>
                      </a:lnTo>
                      <a:lnTo>
                        <a:pt x="90488" y="1388744"/>
                      </a:lnTo>
                      <a:lnTo>
                        <a:pt x="107158" y="1162526"/>
                      </a:lnTo>
                      <a:lnTo>
                        <a:pt x="80964" y="1105376"/>
                      </a:lnTo>
                      <a:lnTo>
                        <a:pt x="83344" y="1050608"/>
                      </a:lnTo>
                      <a:lnTo>
                        <a:pt x="57152" y="998220"/>
                      </a:lnTo>
                      <a:lnTo>
                        <a:pt x="2384" y="1000600"/>
                      </a:lnTo>
                      <a:lnTo>
                        <a:pt x="0" y="941070"/>
                      </a:lnTo>
                      <a:lnTo>
                        <a:pt x="19052" y="912496"/>
                      </a:lnTo>
                      <a:lnTo>
                        <a:pt x="38100" y="855344"/>
                      </a:lnTo>
                      <a:lnTo>
                        <a:pt x="35538" y="851702"/>
                      </a:lnTo>
                      <a:lnTo>
                        <a:pt x="30958" y="760096"/>
                      </a:lnTo>
                      <a:lnTo>
                        <a:pt x="50008" y="693420"/>
                      </a:lnTo>
                      <a:lnTo>
                        <a:pt x="78584" y="643414"/>
                      </a:lnTo>
                      <a:lnTo>
                        <a:pt x="73820" y="557688"/>
                      </a:lnTo>
                      <a:lnTo>
                        <a:pt x="114300" y="512444"/>
                      </a:lnTo>
                      <a:lnTo>
                        <a:pt x="90488" y="448152"/>
                      </a:lnTo>
                      <a:lnTo>
                        <a:pt x="90488" y="445770"/>
                      </a:lnTo>
                      <a:lnTo>
                        <a:pt x="164308" y="424340"/>
                      </a:lnTo>
                      <a:lnTo>
                        <a:pt x="164308" y="405288"/>
                      </a:lnTo>
                      <a:lnTo>
                        <a:pt x="192884" y="400526"/>
                      </a:lnTo>
                      <a:lnTo>
                        <a:pt x="204788" y="319564"/>
                      </a:lnTo>
                      <a:lnTo>
                        <a:pt x="283370" y="314800"/>
                      </a:lnTo>
                      <a:lnTo>
                        <a:pt x="297658" y="255270"/>
                      </a:lnTo>
                      <a:lnTo>
                        <a:pt x="269084" y="233840"/>
                      </a:lnTo>
                      <a:lnTo>
                        <a:pt x="314326" y="169544"/>
                      </a:lnTo>
                      <a:lnTo>
                        <a:pt x="350044" y="176688"/>
                      </a:lnTo>
                      <a:lnTo>
                        <a:pt x="359570" y="105252"/>
                      </a:lnTo>
                      <a:lnTo>
                        <a:pt x="445296" y="98108"/>
                      </a:lnTo>
                      <a:lnTo>
                        <a:pt x="487196" y="32704"/>
                      </a:lnTo>
                      <a:lnTo>
                        <a:pt x="68342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960BB9BD-A649-436B-8017-FB17ADDAF517}"/>
                  </a:ext>
                </a:extLst>
              </p:cNvPr>
              <p:cNvSpPr/>
              <p:nvPr/>
            </p:nvSpPr>
            <p:spPr>
              <a:xfrm>
                <a:off x="32407860" y="23577268"/>
                <a:ext cx="3032760" cy="2635532"/>
              </a:xfrm>
              <a:custGeom>
                <a:avLst/>
                <a:gdLst>
                  <a:gd name="connsiteX0" fmla="*/ 2673676 w 3032760"/>
                  <a:gd name="connsiteY0" fmla="*/ 0 h 2635532"/>
                  <a:gd name="connsiteX1" fmla="*/ 2739388 w 3032760"/>
                  <a:gd name="connsiteY1" fmla="*/ 89182 h 2635532"/>
                  <a:gd name="connsiteX2" fmla="*/ 2866388 w 3032760"/>
                  <a:gd name="connsiteY2" fmla="*/ 114582 h 2635532"/>
                  <a:gd name="connsiteX3" fmla="*/ 2904492 w 3032760"/>
                  <a:gd name="connsiteY3" fmla="*/ 178082 h 2635532"/>
                  <a:gd name="connsiteX4" fmla="*/ 2904492 w 3032760"/>
                  <a:gd name="connsiteY4" fmla="*/ 247932 h 2635532"/>
                  <a:gd name="connsiteX5" fmla="*/ 2853692 w 3032760"/>
                  <a:gd name="connsiteY5" fmla="*/ 266982 h 2635532"/>
                  <a:gd name="connsiteX6" fmla="*/ 2872740 w 3032760"/>
                  <a:gd name="connsiteY6" fmla="*/ 324132 h 2635532"/>
                  <a:gd name="connsiteX7" fmla="*/ 2942588 w 3032760"/>
                  <a:gd name="connsiteY7" fmla="*/ 374932 h 2635532"/>
                  <a:gd name="connsiteX8" fmla="*/ 2942588 w 3032760"/>
                  <a:gd name="connsiteY8" fmla="*/ 565432 h 2635532"/>
                  <a:gd name="connsiteX9" fmla="*/ 3025140 w 3032760"/>
                  <a:gd name="connsiteY9" fmla="*/ 679732 h 2635532"/>
                  <a:gd name="connsiteX10" fmla="*/ 2987040 w 3032760"/>
                  <a:gd name="connsiteY10" fmla="*/ 749582 h 2635532"/>
                  <a:gd name="connsiteX11" fmla="*/ 3018108 w 3032760"/>
                  <a:gd name="connsiteY11" fmla="*/ 780648 h 2635532"/>
                  <a:gd name="connsiteX12" fmla="*/ 3017520 w 3032760"/>
                  <a:gd name="connsiteY12" fmla="*/ 783872 h 2635532"/>
                  <a:gd name="connsiteX13" fmla="*/ 2987040 w 3032760"/>
                  <a:gd name="connsiteY13" fmla="*/ 1050572 h 2635532"/>
                  <a:gd name="connsiteX14" fmla="*/ 3032760 w 3032760"/>
                  <a:gd name="connsiteY14" fmla="*/ 1180112 h 2635532"/>
                  <a:gd name="connsiteX15" fmla="*/ 3009900 w 3032760"/>
                  <a:gd name="connsiteY15" fmla="*/ 1294412 h 2635532"/>
                  <a:gd name="connsiteX16" fmla="*/ 2971800 w 3032760"/>
                  <a:gd name="connsiteY16" fmla="*/ 1355372 h 2635532"/>
                  <a:gd name="connsiteX17" fmla="*/ 2994660 w 3032760"/>
                  <a:gd name="connsiteY17" fmla="*/ 1484912 h 2635532"/>
                  <a:gd name="connsiteX18" fmla="*/ 2910840 w 3032760"/>
                  <a:gd name="connsiteY18" fmla="*/ 1484912 h 2635532"/>
                  <a:gd name="connsiteX19" fmla="*/ 2796540 w 3032760"/>
                  <a:gd name="connsiteY19" fmla="*/ 1583972 h 2635532"/>
                  <a:gd name="connsiteX20" fmla="*/ 2781300 w 3032760"/>
                  <a:gd name="connsiteY20" fmla="*/ 1667792 h 2635532"/>
                  <a:gd name="connsiteX21" fmla="*/ 2865120 w 3032760"/>
                  <a:gd name="connsiteY21" fmla="*/ 1675412 h 2635532"/>
                  <a:gd name="connsiteX22" fmla="*/ 2834640 w 3032760"/>
                  <a:gd name="connsiteY22" fmla="*/ 1766852 h 2635532"/>
                  <a:gd name="connsiteX23" fmla="*/ 2750820 w 3032760"/>
                  <a:gd name="connsiteY23" fmla="*/ 1797332 h 2635532"/>
                  <a:gd name="connsiteX24" fmla="*/ 2727960 w 3032760"/>
                  <a:gd name="connsiteY24" fmla="*/ 1858292 h 2635532"/>
                  <a:gd name="connsiteX25" fmla="*/ 2667000 w 3032760"/>
                  <a:gd name="connsiteY25" fmla="*/ 1873532 h 2635532"/>
                  <a:gd name="connsiteX26" fmla="*/ 2667000 w 3032760"/>
                  <a:gd name="connsiteY26" fmla="*/ 1919252 h 2635532"/>
                  <a:gd name="connsiteX27" fmla="*/ 2712720 w 3032760"/>
                  <a:gd name="connsiteY27" fmla="*/ 1980212 h 2635532"/>
                  <a:gd name="connsiteX28" fmla="*/ 2621280 w 3032760"/>
                  <a:gd name="connsiteY28" fmla="*/ 2064032 h 2635532"/>
                  <a:gd name="connsiteX29" fmla="*/ 2606040 w 3032760"/>
                  <a:gd name="connsiteY29" fmla="*/ 2124992 h 2635532"/>
                  <a:gd name="connsiteX30" fmla="*/ 2552700 w 3032760"/>
                  <a:gd name="connsiteY30" fmla="*/ 2140232 h 2635532"/>
                  <a:gd name="connsiteX31" fmla="*/ 2545080 w 3032760"/>
                  <a:gd name="connsiteY31" fmla="*/ 2201192 h 2635532"/>
                  <a:gd name="connsiteX32" fmla="*/ 2499360 w 3032760"/>
                  <a:gd name="connsiteY32" fmla="*/ 2231672 h 2635532"/>
                  <a:gd name="connsiteX33" fmla="*/ 2362200 w 3032760"/>
                  <a:gd name="connsiteY33" fmla="*/ 2239292 h 2635532"/>
                  <a:gd name="connsiteX34" fmla="*/ 2225040 w 3032760"/>
                  <a:gd name="connsiteY34" fmla="*/ 2109752 h 2635532"/>
                  <a:gd name="connsiteX35" fmla="*/ 2148840 w 3032760"/>
                  <a:gd name="connsiteY35" fmla="*/ 2102132 h 2635532"/>
                  <a:gd name="connsiteX36" fmla="*/ 2080260 w 3032760"/>
                  <a:gd name="connsiteY36" fmla="*/ 2147852 h 2635532"/>
                  <a:gd name="connsiteX37" fmla="*/ 1920240 w 3032760"/>
                  <a:gd name="connsiteY37" fmla="*/ 2071652 h 2635532"/>
                  <a:gd name="connsiteX38" fmla="*/ 1905000 w 3032760"/>
                  <a:gd name="connsiteY38" fmla="*/ 1964972 h 2635532"/>
                  <a:gd name="connsiteX39" fmla="*/ 1813560 w 3032760"/>
                  <a:gd name="connsiteY39" fmla="*/ 2010692 h 2635532"/>
                  <a:gd name="connsiteX40" fmla="*/ 1821180 w 3032760"/>
                  <a:gd name="connsiteY40" fmla="*/ 2056412 h 2635532"/>
                  <a:gd name="connsiteX41" fmla="*/ 1767840 w 3032760"/>
                  <a:gd name="connsiteY41" fmla="*/ 2064032 h 2635532"/>
                  <a:gd name="connsiteX42" fmla="*/ 1638300 w 3032760"/>
                  <a:gd name="connsiteY42" fmla="*/ 2086892 h 2635532"/>
                  <a:gd name="connsiteX43" fmla="*/ 1684020 w 3032760"/>
                  <a:gd name="connsiteY43" fmla="*/ 1964972 h 2635532"/>
                  <a:gd name="connsiteX44" fmla="*/ 1638300 w 3032760"/>
                  <a:gd name="connsiteY44" fmla="*/ 1957352 h 2635532"/>
                  <a:gd name="connsiteX45" fmla="*/ 1569720 w 3032760"/>
                  <a:gd name="connsiteY45" fmla="*/ 1980212 h 2635532"/>
                  <a:gd name="connsiteX46" fmla="*/ 1531620 w 3032760"/>
                  <a:gd name="connsiteY46" fmla="*/ 1949732 h 2635532"/>
                  <a:gd name="connsiteX47" fmla="*/ 1478280 w 3032760"/>
                  <a:gd name="connsiteY47" fmla="*/ 1995452 h 2635532"/>
                  <a:gd name="connsiteX48" fmla="*/ 1432560 w 3032760"/>
                  <a:gd name="connsiteY48" fmla="*/ 1980212 h 2635532"/>
                  <a:gd name="connsiteX49" fmla="*/ 1341120 w 3032760"/>
                  <a:gd name="connsiteY49" fmla="*/ 2071652 h 2635532"/>
                  <a:gd name="connsiteX50" fmla="*/ 1264920 w 3032760"/>
                  <a:gd name="connsiteY50" fmla="*/ 2003072 h 2635532"/>
                  <a:gd name="connsiteX51" fmla="*/ 1158240 w 3032760"/>
                  <a:gd name="connsiteY51" fmla="*/ 2003072 h 2635532"/>
                  <a:gd name="connsiteX52" fmla="*/ 1013460 w 3032760"/>
                  <a:gd name="connsiteY52" fmla="*/ 2163092 h 2635532"/>
                  <a:gd name="connsiteX53" fmla="*/ 975360 w 3032760"/>
                  <a:gd name="connsiteY53" fmla="*/ 2269772 h 2635532"/>
                  <a:gd name="connsiteX54" fmla="*/ 876300 w 3032760"/>
                  <a:gd name="connsiteY54" fmla="*/ 2315492 h 2635532"/>
                  <a:gd name="connsiteX55" fmla="*/ 853440 w 3032760"/>
                  <a:gd name="connsiteY55" fmla="*/ 2475512 h 2635532"/>
                  <a:gd name="connsiteX56" fmla="*/ 769620 w 3032760"/>
                  <a:gd name="connsiteY56" fmla="*/ 2536472 h 2635532"/>
                  <a:gd name="connsiteX57" fmla="*/ 655320 w 3032760"/>
                  <a:gd name="connsiteY57" fmla="*/ 2635532 h 2635532"/>
                  <a:gd name="connsiteX58" fmla="*/ 579120 w 3032760"/>
                  <a:gd name="connsiteY58" fmla="*/ 2635532 h 2635532"/>
                  <a:gd name="connsiteX59" fmla="*/ 609600 w 3032760"/>
                  <a:gd name="connsiteY59" fmla="*/ 2513612 h 2635532"/>
                  <a:gd name="connsiteX60" fmla="*/ 518160 w 3032760"/>
                  <a:gd name="connsiteY60" fmla="*/ 2384072 h 2635532"/>
                  <a:gd name="connsiteX61" fmla="*/ 403860 w 3032760"/>
                  <a:gd name="connsiteY61" fmla="*/ 2361212 h 2635532"/>
                  <a:gd name="connsiteX62" fmla="*/ 335280 w 3032760"/>
                  <a:gd name="connsiteY62" fmla="*/ 2429792 h 2635532"/>
                  <a:gd name="connsiteX63" fmla="*/ 266700 w 3032760"/>
                  <a:gd name="connsiteY63" fmla="*/ 2391692 h 2635532"/>
                  <a:gd name="connsiteX64" fmla="*/ 205740 w 3032760"/>
                  <a:gd name="connsiteY64" fmla="*/ 2399312 h 2635532"/>
                  <a:gd name="connsiteX65" fmla="*/ 228600 w 3032760"/>
                  <a:gd name="connsiteY65" fmla="*/ 2498372 h 2635532"/>
                  <a:gd name="connsiteX66" fmla="*/ 167640 w 3032760"/>
                  <a:gd name="connsiteY66" fmla="*/ 2582192 h 2635532"/>
                  <a:gd name="connsiteX67" fmla="*/ 60960 w 3032760"/>
                  <a:gd name="connsiteY67" fmla="*/ 2566952 h 2635532"/>
                  <a:gd name="connsiteX68" fmla="*/ 45720 w 3032760"/>
                  <a:gd name="connsiteY68" fmla="*/ 2399312 h 2635532"/>
                  <a:gd name="connsiteX69" fmla="*/ 91440 w 3032760"/>
                  <a:gd name="connsiteY69" fmla="*/ 2353592 h 2635532"/>
                  <a:gd name="connsiteX70" fmla="*/ 76200 w 3032760"/>
                  <a:gd name="connsiteY70" fmla="*/ 2170712 h 2635532"/>
                  <a:gd name="connsiteX71" fmla="*/ 0 w 3032760"/>
                  <a:gd name="connsiteY71" fmla="*/ 2155472 h 2635532"/>
                  <a:gd name="connsiteX72" fmla="*/ 0 w 3032760"/>
                  <a:gd name="connsiteY72" fmla="*/ 2094512 h 2635532"/>
                  <a:gd name="connsiteX73" fmla="*/ 60960 w 3032760"/>
                  <a:gd name="connsiteY73" fmla="*/ 2033552 h 2635532"/>
                  <a:gd name="connsiteX74" fmla="*/ 83820 w 3032760"/>
                  <a:gd name="connsiteY74" fmla="*/ 1728752 h 2635532"/>
                  <a:gd name="connsiteX75" fmla="*/ 121920 w 3032760"/>
                  <a:gd name="connsiteY75" fmla="*/ 1698272 h 2635532"/>
                  <a:gd name="connsiteX76" fmla="*/ 106680 w 3032760"/>
                  <a:gd name="connsiteY76" fmla="*/ 1583972 h 2635532"/>
                  <a:gd name="connsiteX77" fmla="*/ 45720 w 3032760"/>
                  <a:gd name="connsiteY77" fmla="*/ 1523012 h 2635532"/>
                  <a:gd name="connsiteX78" fmla="*/ 38100 w 3032760"/>
                  <a:gd name="connsiteY78" fmla="*/ 1340132 h 2635532"/>
                  <a:gd name="connsiteX79" fmla="*/ 129540 w 3032760"/>
                  <a:gd name="connsiteY79" fmla="*/ 1218212 h 2635532"/>
                  <a:gd name="connsiteX80" fmla="*/ 121920 w 3032760"/>
                  <a:gd name="connsiteY80" fmla="*/ 1157252 h 2635532"/>
                  <a:gd name="connsiteX81" fmla="*/ 106680 w 3032760"/>
                  <a:gd name="connsiteY81" fmla="*/ 1065812 h 2635532"/>
                  <a:gd name="connsiteX82" fmla="*/ 76200 w 3032760"/>
                  <a:gd name="connsiteY82" fmla="*/ 997232 h 2635532"/>
                  <a:gd name="connsiteX83" fmla="*/ 76200 w 3032760"/>
                  <a:gd name="connsiteY83" fmla="*/ 943892 h 2635532"/>
                  <a:gd name="connsiteX84" fmla="*/ 236220 w 3032760"/>
                  <a:gd name="connsiteY84" fmla="*/ 867692 h 2635532"/>
                  <a:gd name="connsiteX85" fmla="*/ 251460 w 3032760"/>
                  <a:gd name="connsiteY85" fmla="*/ 768632 h 2635532"/>
                  <a:gd name="connsiteX86" fmla="*/ 228600 w 3032760"/>
                  <a:gd name="connsiteY86" fmla="*/ 700052 h 2635532"/>
                  <a:gd name="connsiteX87" fmla="*/ 259080 w 3032760"/>
                  <a:gd name="connsiteY87" fmla="*/ 471452 h 2635532"/>
                  <a:gd name="connsiteX88" fmla="*/ 342900 w 3032760"/>
                  <a:gd name="connsiteY88" fmla="*/ 364772 h 2635532"/>
                  <a:gd name="connsiteX89" fmla="*/ 358140 w 3032760"/>
                  <a:gd name="connsiteY89" fmla="*/ 242852 h 2635532"/>
                  <a:gd name="connsiteX90" fmla="*/ 457200 w 3032760"/>
                  <a:gd name="connsiteY90" fmla="*/ 159032 h 2635532"/>
                  <a:gd name="connsiteX91" fmla="*/ 457200 w 3032760"/>
                  <a:gd name="connsiteY91" fmla="*/ 113312 h 2635532"/>
                  <a:gd name="connsiteX92" fmla="*/ 548640 w 3032760"/>
                  <a:gd name="connsiteY92" fmla="*/ 67592 h 2635532"/>
                  <a:gd name="connsiteX93" fmla="*/ 609600 w 3032760"/>
                  <a:gd name="connsiteY93" fmla="*/ 113312 h 2635532"/>
                  <a:gd name="connsiteX94" fmla="*/ 662940 w 3032760"/>
                  <a:gd name="connsiteY94" fmla="*/ 37112 h 2635532"/>
                  <a:gd name="connsiteX95" fmla="*/ 861060 w 3032760"/>
                  <a:gd name="connsiteY95" fmla="*/ 37112 h 2635532"/>
                  <a:gd name="connsiteX96" fmla="*/ 777240 w 3032760"/>
                  <a:gd name="connsiteY96" fmla="*/ 143792 h 2635532"/>
                  <a:gd name="connsiteX97" fmla="*/ 784860 w 3032760"/>
                  <a:gd name="connsiteY97" fmla="*/ 258092 h 2635532"/>
                  <a:gd name="connsiteX98" fmla="*/ 655320 w 3032760"/>
                  <a:gd name="connsiteY98" fmla="*/ 387632 h 2635532"/>
                  <a:gd name="connsiteX99" fmla="*/ 685800 w 3032760"/>
                  <a:gd name="connsiteY99" fmla="*/ 448592 h 2635532"/>
                  <a:gd name="connsiteX100" fmla="*/ 693420 w 3032760"/>
                  <a:gd name="connsiteY100" fmla="*/ 509552 h 2635532"/>
                  <a:gd name="connsiteX101" fmla="*/ 731520 w 3032760"/>
                  <a:gd name="connsiteY101" fmla="*/ 547652 h 2635532"/>
                  <a:gd name="connsiteX102" fmla="*/ 906780 w 3032760"/>
                  <a:gd name="connsiteY102" fmla="*/ 700052 h 2635532"/>
                  <a:gd name="connsiteX103" fmla="*/ 1013460 w 3032760"/>
                  <a:gd name="connsiteY103" fmla="*/ 753392 h 2635532"/>
                  <a:gd name="connsiteX104" fmla="*/ 1043940 w 3032760"/>
                  <a:gd name="connsiteY104" fmla="*/ 799112 h 2635532"/>
                  <a:gd name="connsiteX105" fmla="*/ 1089660 w 3032760"/>
                  <a:gd name="connsiteY105" fmla="*/ 791492 h 2635532"/>
                  <a:gd name="connsiteX106" fmla="*/ 1234440 w 3032760"/>
                  <a:gd name="connsiteY106" fmla="*/ 837212 h 2635532"/>
                  <a:gd name="connsiteX107" fmla="*/ 1463040 w 3032760"/>
                  <a:gd name="connsiteY107" fmla="*/ 799112 h 2635532"/>
                  <a:gd name="connsiteX108" fmla="*/ 1699260 w 3032760"/>
                  <a:gd name="connsiteY108" fmla="*/ 837212 h 2635532"/>
                  <a:gd name="connsiteX109" fmla="*/ 1775460 w 3032760"/>
                  <a:gd name="connsiteY109" fmla="*/ 730532 h 2635532"/>
                  <a:gd name="connsiteX110" fmla="*/ 1874520 w 3032760"/>
                  <a:gd name="connsiteY110" fmla="*/ 669572 h 2635532"/>
                  <a:gd name="connsiteX111" fmla="*/ 1882140 w 3032760"/>
                  <a:gd name="connsiteY111" fmla="*/ 578132 h 2635532"/>
                  <a:gd name="connsiteX112" fmla="*/ 1965960 w 3032760"/>
                  <a:gd name="connsiteY112" fmla="*/ 471452 h 2635532"/>
                  <a:gd name="connsiteX113" fmla="*/ 1981200 w 3032760"/>
                  <a:gd name="connsiteY113" fmla="*/ 357152 h 2635532"/>
                  <a:gd name="connsiteX114" fmla="*/ 1958340 w 3032760"/>
                  <a:gd name="connsiteY114" fmla="*/ 288572 h 2635532"/>
                  <a:gd name="connsiteX115" fmla="*/ 2026920 w 3032760"/>
                  <a:gd name="connsiteY115" fmla="*/ 181892 h 2635532"/>
                  <a:gd name="connsiteX116" fmla="*/ 2072640 w 3032760"/>
                  <a:gd name="connsiteY116" fmla="*/ 136172 h 2635532"/>
                  <a:gd name="connsiteX117" fmla="*/ 2286000 w 3032760"/>
                  <a:gd name="connsiteY117" fmla="*/ 59972 h 2635532"/>
                  <a:gd name="connsiteX118" fmla="*/ 2369820 w 3032760"/>
                  <a:gd name="connsiteY118" fmla="*/ 59972 h 2635532"/>
                  <a:gd name="connsiteX119" fmla="*/ 2484120 w 3032760"/>
                  <a:gd name="connsiteY119" fmla="*/ 21872 h 2635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3032760" h="2635532">
                    <a:moveTo>
                      <a:pt x="2673676" y="0"/>
                    </a:moveTo>
                    <a:lnTo>
                      <a:pt x="2739388" y="89182"/>
                    </a:lnTo>
                    <a:lnTo>
                      <a:pt x="2866388" y="114582"/>
                    </a:lnTo>
                    <a:lnTo>
                      <a:pt x="2904492" y="178082"/>
                    </a:lnTo>
                    <a:lnTo>
                      <a:pt x="2904492" y="247932"/>
                    </a:lnTo>
                    <a:lnTo>
                      <a:pt x="2853692" y="266982"/>
                    </a:lnTo>
                    <a:lnTo>
                      <a:pt x="2872740" y="324132"/>
                    </a:lnTo>
                    <a:lnTo>
                      <a:pt x="2942588" y="374932"/>
                    </a:lnTo>
                    <a:lnTo>
                      <a:pt x="2942588" y="565432"/>
                    </a:lnTo>
                    <a:lnTo>
                      <a:pt x="3025140" y="679732"/>
                    </a:lnTo>
                    <a:lnTo>
                      <a:pt x="2987040" y="749582"/>
                    </a:lnTo>
                    <a:lnTo>
                      <a:pt x="3018108" y="780648"/>
                    </a:lnTo>
                    <a:lnTo>
                      <a:pt x="3017520" y="783872"/>
                    </a:lnTo>
                    <a:lnTo>
                      <a:pt x="2987040" y="1050572"/>
                    </a:lnTo>
                    <a:lnTo>
                      <a:pt x="3032760" y="1180112"/>
                    </a:lnTo>
                    <a:lnTo>
                      <a:pt x="3009900" y="1294412"/>
                    </a:lnTo>
                    <a:lnTo>
                      <a:pt x="2971800" y="1355372"/>
                    </a:lnTo>
                    <a:lnTo>
                      <a:pt x="2994660" y="1484912"/>
                    </a:lnTo>
                    <a:lnTo>
                      <a:pt x="2910840" y="1484912"/>
                    </a:lnTo>
                    <a:lnTo>
                      <a:pt x="2796540" y="1583972"/>
                    </a:lnTo>
                    <a:lnTo>
                      <a:pt x="2781300" y="1667792"/>
                    </a:lnTo>
                    <a:lnTo>
                      <a:pt x="2865120" y="1675412"/>
                    </a:lnTo>
                    <a:lnTo>
                      <a:pt x="2834640" y="1766852"/>
                    </a:lnTo>
                    <a:lnTo>
                      <a:pt x="2750820" y="1797332"/>
                    </a:lnTo>
                    <a:lnTo>
                      <a:pt x="2727960" y="1858292"/>
                    </a:lnTo>
                    <a:lnTo>
                      <a:pt x="2667000" y="1873532"/>
                    </a:lnTo>
                    <a:lnTo>
                      <a:pt x="2667000" y="1919252"/>
                    </a:lnTo>
                    <a:lnTo>
                      <a:pt x="2712720" y="1980212"/>
                    </a:lnTo>
                    <a:lnTo>
                      <a:pt x="2621280" y="2064032"/>
                    </a:lnTo>
                    <a:lnTo>
                      <a:pt x="2606040" y="2124992"/>
                    </a:lnTo>
                    <a:lnTo>
                      <a:pt x="2552700" y="2140232"/>
                    </a:lnTo>
                    <a:lnTo>
                      <a:pt x="2545080" y="2201192"/>
                    </a:lnTo>
                    <a:lnTo>
                      <a:pt x="2499360" y="2231672"/>
                    </a:lnTo>
                    <a:lnTo>
                      <a:pt x="2362200" y="2239292"/>
                    </a:lnTo>
                    <a:lnTo>
                      <a:pt x="2225040" y="2109752"/>
                    </a:lnTo>
                    <a:lnTo>
                      <a:pt x="2148840" y="2102132"/>
                    </a:lnTo>
                    <a:lnTo>
                      <a:pt x="2080260" y="2147852"/>
                    </a:lnTo>
                    <a:lnTo>
                      <a:pt x="1920240" y="2071652"/>
                    </a:lnTo>
                    <a:lnTo>
                      <a:pt x="1905000" y="1964972"/>
                    </a:lnTo>
                    <a:lnTo>
                      <a:pt x="1813560" y="2010692"/>
                    </a:lnTo>
                    <a:lnTo>
                      <a:pt x="1821180" y="2056412"/>
                    </a:lnTo>
                    <a:lnTo>
                      <a:pt x="1767840" y="2064032"/>
                    </a:lnTo>
                    <a:lnTo>
                      <a:pt x="1638300" y="2086892"/>
                    </a:lnTo>
                    <a:lnTo>
                      <a:pt x="1684020" y="1964972"/>
                    </a:lnTo>
                    <a:lnTo>
                      <a:pt x="1638300" y="1957352"/>
                    </a:lnTo>
                    <a:lnTo>
                      <a:pt x="1569720" y="1980212"/>
                    </a:lnTo>
                    <a:lnTo>
                      <a:pt x="1531620" y="1949732"/>
                    </a:lnTo>
                    <a:lnTo>
                      <a:pt x="1478280" y="1995452"/>
                    </a:lnTo>
                    <a:lnTo>
                      <a:pt x="1432560" y="1980212"/>
                    </a:lnTo>
                    <a:lnTo>
                      <a:pt x="1341120" y="2071652"/>
                    </a:lnTo>
                    <a:lnTo>
                      <a:pt x="1264920" y="2003072"/>
                    </a:lnTo>
                    <a:lnTo>
                      <a:pt x="1158240" y="2003072"/>
                    </a:lnTo>
                    <a:lnTo>
                      <a:pt x="1013460" y="2163092"/>
                    </a:lnTo>
                    <a:lnTo>
                      <a:pt x="975360" y="2269772"/>
                    </a:lnTo>
                    <a:lnTo>
                      <a:pt x="876300" y="2315492"/>
                    </a:lnTo>
                    <a:lnTo>
                      <a:pt x="853440" y="2475512"/>
                    </a:lnTo>
                    <a:lnTo>
                      <a:pt x="769620" y="2536472"/>
                    </a:lnTo>
                    <a:lnTo>
                      <a:pt x="655320" y="2635532"/>
                    </a:lnTo>
                    <a:lnTo>
                      <a:pt x="579120" y="2635532"/>
                    </a:lnTo>
                    <a:lnTo>
                      <a:pt x="609600" y="2513612"/>
                    </a:lnTo>
                    <a:lnTo>
                      <a:pt x="518160" y="2384072"/>
                    </a:lnTo>
                    <a:lnTo>
                      <a:pt x="403860" y="2361212"/>
                    </a:lnTo>
                    <a:lnTo>
                      <a:pt x="335280" y="2429792"/>
                    </a:lnTo>
                    <a:lnTo>
                      <a:pt x="266700" y="2391692"/>
                    </a:lnTo>
                    <a:lnTo>
                      <a:pt x="205740" y="2399312"/>
                    </a:lnTo>
                    <a:lnTo>
                      <a:pt x="228600" y="2498372"/>
                    </a:lnTo>
                    <a:lnTo>
                      <a:pt x="167640" y="2582192"/>
                    </a:lnTo>
                    <a:lnTo>
                      <a:pt x="60960" y="2566952"/>
                    </a:lnTo>
                    <a:lnTo>
                      <a:pt x="45720" y="2399312"/>
                    </a:lnTo>
                    <a:lnTo>
                      <a:pt x="91440" y="2353592"/>
                    </a:lnTo>
                    <a:lnTo>
                      <a:pt x="76200" y="2170712"/>
                    </a:lnTo>
                    <a:lnTo>
                      <a:pt x="0" y="2155472"/>
                    </a:lnTo>
                    <a:lnTo>
                      <a:pt x="0" y="2094512"/>
                    </a:lnTo>
                    <a:lnTo>
                      <a:pt x="60960" y="2033552"/>
                    </a:lnTo>
                    <a:lnTo>
                      <a:pt x="83820" y="1728752"/>
                    </a:lnTo>
                    <a:lnTo>
                      <a:pt x="121920" y="1698272"/>
                    </a:lnTo>
                    <a:lnTo>
                      <a:pt x="106680" y="1583972"/>
                    </a:lnTo>
                    <a:lnTo>
                      <a:pt x="45720" y="1523012"/>
                    </a:lnTo>
                    <a:lnTo>
                      <a:pt x="38100" y="1340132"/>
                    </a:lnTo>
                    <a:lnTo>
                      <a:pt x="129540" y="1218212"/>
                    </a:lnTo>
                    <a:lnTo>
                      <a:pt x="121920" y="1157252"/>
                    </a:lnTo>
                    <a:lnTo>
                      <a:pt x="106680" y="1065812"/>
                    </a:lnTo>
                    <a:lnTo>
                      <a:pt x="76200" y="997232"/>
                    </a:lnTo>
                    <a:lnTo>
                      <a:pt x="76200" y="943892"/>
                    </a:lnTo>
                    <a:lnTo>
                      <a:pt x="236220" y="867692"/>
                    </a:lnTo>
                    <a:lnTo>
                      <a:pt x="251460" y="768632"/>
                    </a:lnTo>
                    <a:lnTo>
                      <a:pt x="228600" y="700052"/>
                    </a:lnTo>
                    <a:lnTo>
                      <a:pt x="259080" y="471452"/>
                    </a:lnTo>
                    <a:lnTo>
                      <a:pt x="342900" y="364772"/>
                    </a:lnTo>
                    <a:lnTo>
                      <a:pt x="358140" y="242852"/>
                    </a:lnTo>
                    <a:lnTo>
                      <a:pt x="457200" y="159032"/>
                    </a:lnTo>
                    <a:lnTo>
                      <a:pt x="457200" y="113312"/>
                    </a:lnTo>
                    <a:lnTo>
                      <a:pt x="548640" y="67592"/>
                    </a:lnTo>
                    <a:lnTo>
                      <a:pt x="609600" y="113312"/>
                    </a:lnTo>
                    <a:lnTo>
                      <a:pt x="662940" y="37112"/>
                    </a:lnTo>
                    <a:lnTo>
                      <a:pt x="861060" y="37112"/>
                    </a:lnTo>
                    <a:lnTo>
                      <a:pt x="777240" y="143792"/>
                    </a:lnTo>
                    <a:lnTo>
                      <a:pt x="784860" y="258092"/>
                    </a:lnTo>
                    <a:lnTo>
                      <a:pt x="655320" y="387632"/>
                    </a:lnTo>
                    <a:lnTo>
                      <a:pt x="685800" y="448592"/>
                    </a:lnTo>
                    <a:lnTo>
                      <a:pt x="693420" y="509552"/>
                    </a:lnTo>
                    <a:lnTo>
                      <a:pt x="731520" y="547652"/>
                    </a:lnTo>
                    <a:lnTo>
                      <a:pt x="906780" y="700052"/>
                    </a:lnTo>
                    <a:lnTo>
                      <a:pt x="1013460" y="753392"/>
                    </a:lnTo>
                    <a:lnTo>
                      <a:pt x="1043940" y="799112"/>
                    </a:lnTo>
                    <a:lnTo>
                      <a:pt x="1089660" y="791492"/>
                    </a:lnTo>
                    <a:lnTo>
                      <a:pt x="1234440" y="837212"/>
                    </a:lnTo>
                    <a:lnTo>
                      <a:pt x="1463040" y="799112"/>
                    </a:lnTo>
                    <a:lnTo>
                      <a:pt x="1699260" y="837212"/>
                    </a:lnTo>
                    <a:lnTo>
                      <a:pt x="1775460" y="730532"/>
                    </a:lnTo>
                    <a:lnTo>
                      <a:pt x="1874520" y="669572"/>
                    </a:lnTo>
                    <a:lnTo>
                      <a:pt x="1882140" y="578132"/>
                    </a:lnTo>
                    <a:lnTo>
                      <a:pt x="1965960" y="471452"/>
                    </a:lnTo>
                    <a:lnTo>
                      <a:pt x="1981200" y="357152"/>
                    </a:lnTo>
                    <a:lnTo>
                      <a:pt x="1958340" y="288572"/>
                    </a:lnTo>
                    <a:lnTo>
                      <a:pt x="2026920" y="181892"/>
                    </a:lnTo>
                    <a:lnTo>
                      <a:pt x="2072640" y="136172"/>
                    </a:lnTo>
                    <a:lnTo>
                      <a:pt x="2286000" y="59972"/>
                    </a:lnTo>
                    <a:lnTo>
                      <a:pt x="2369820" y="59972"/>
                    </a:lnTo>
                    <a:lnTo>
                      <a:pt x="2484120" y="21872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67" name="正方形/長方形 766">
              <a:extLst>
                <a:ext uri="{FF2B5EF4-FFF2-40B4-BE49-F238E27FC236}">
                  <a16:creationId xmlns:a16="http://schemas.microsoft.com/office/drawing/2014/main" id="{E5F347CC-C68F-499A-920E-8DC88A530DBD}"/>
                </a:ext>
              </a:extLst>
            </p:cNvPr>
            <p:cNvSpPr/>
            <p:nvPr/>
          </p:nvSpPr>
          <p:spPr>
            <a:xfrm>
              <a:off x="33452747" y="24776514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　山</a:t>
              </a:r>
            </a:p>
          </p:txBody>
        </p:sp>
      </p:grpSp>
      <p:grpSp>
        <p:nvGrpSpPr>
          <p:cNvPr id="786" name="グループ化 785">
            <a:extLst>
              <a:ext uri="{FF2B5EF4-FFF2-40B4-BE49-F238E27FC236}">
                <a16:creationId xmlns:a16="http://schemas.microsoft.com/office/drawing/2014/main" id="{CC25831B-55C7-49F2-8862-1F6D59F8757E}"/>
              </a:ext>
            </a:extLst>
          </p:cNvPr>
          <p:cNvGrpSpPr/>
          <p:nvPr/>
        </p:nvGrpSpPr>
        <p:grpSpPr>
          <a:xfrm>
            <a:off x="3728522" y="1909531"/>
            <a:ext cx="3392806" cy="5608320"/>
            <a:chOff x="30813374" y="21419820"/>
            <a:chExt cx="3392806" cy="5608320"/>
          </a:xfrm>
        </p:grpSpPr>
        <p:grpSp>
          <p:nvGrpSpPr>
            <p:cNvPr id="787" name="グループ化 786">
              <a:extLst>
                <a:ext uri="{FF2B5EF4-FFF2-40B4-BE49-F238E27FC236}">
                  <a16:creationId xmlns:a16="http://schemas.microsoft.com/office/drawing/2014/main" id="{48D75909-4514-49F8-8183-79B29F380361}"/>
                </a:ext>
              </a:extLst>
            </p:cNvPr>
            <p:cNvGrpSpPr/>
            <p:nvPr/>
          </p:nvGrpSpPr>
          <p:grpSpPr>
            <a:xfrm>
              <a:off x="30815280" y="21419820"/>
              <a:ext cx="3390900" cy="5608320"/>
              <a:chOff x="30815280" y="21419820"/>
              <a:chExt cx="3390900" cy="5608320"/>
            </a:xfrm>
          </p:grpSpPr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60C5E14B-D8BF-432A-B687-FE85DA7ECDBF}"/>
                  </a:ext>
                </a:extLst>
              </p:cNvPr>
              <p:cNvSpPr/>
              <p:nvPr/>
            </p:nvSpPr>
            <p:spPr>
              <a:xfrm>
                <a:off x="31556304" y="25441276"/>
                <a:ext cx="347858" cy="104774"/>
              </a:xfrm>
              <a:custGeom>
                <a:avLst/>
                <a:gdLst>
                  <a:gd name="connsiteX0" fmla="*/ 166708 w 347858"/>
                  <a:gd name="connsiteY0" fmla="*/ 0 h 104774"/>
                  <a:gd name="connsiteX1" fmla="*/ 233384 w 347858"/>
                  <a:gd name="connsiteY1" fmla="*/ 52388 h 104774"/>
                  <a:gd name="connsiteX2" fmla="*/ 319108 w 347858"/>
                  <a:gd name="connsiteY2" fmla="*/ 52388 h 104774"/>
                  <a:gd name="connsiteX3" fmla="*/ 347858 w 347858"/>
                  <a:gd name="connsiteY3" fmla="*/ 96948 h 104774"/>
                  <a:gd name="connsiteX4" fmla="*/ 195284 w 347858"/>
                  <a:gd name="connsiteY4" fmla="*/ 104774 h 104774"/>
                  <a:gd name="connsiteX5" fmla="*/ 9546 w 347858"/>
                  <a:gd name="connsiteY5" fmla="*/ 80962 h 104774"/>
                  <a:gd name="connsiteX6" fmla="*/ 0 w 347858"/>
                  <a:gd name="connsiteY6" fmla="*/ 69876 h 104774"/>
                  <a:gd name="connsiteX7" fmla="*/ 47646 w 347858"/>
                  <a:gd name="connsiteY7" fmla="*/ 14288 h 104774"/>
                  <a:gd name="connsiteX8" fmla="*/ 90508 w 347858"/>
                  <a:gd name="connsiteY8" fmla="*/ 19048 h 104774"/>
                  <a:gd name="connsiteX9" fmla="*/ 138134 w 347858"/>
                  <a:gd name="connsiteY9" fmla="*/ 19048 h 104774"/>
                  <a:gd name="connsiteX10" fmla="*/ 166708 w 347858"/>
                  <a:gd name="connsiteY10" fmla="*/ 0 h 104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7858" h="104774">
                    <a:moveTo>
                      <a:pt x="166708" y="0"/>
                    </a:moveTo>
                    <a:lnTo>
                      <a:pt x="233384" y="52388"/>
                    </a:lnTo>
                    <a:lnTo>
                      <a:pt x="319108" y="52388"/>
                    </a:lnTo>
                    <a:lnTo>
                      <a:pt x="347858" y="96948"/>
                    </a:lnTo>
                    <a:lnTo>
                      <a:pt x="195284" y="104774"/>
                    </a:lnTo>
                    <a:lnTo>
                      <a:pt x="9546" y="80962"/>
                    </a:lnTo>
                    <a:lnTo>
                      <a:pt x="0" y="69876"/>
                    </a:lnTo>
                    <a:lnTo>
                      <a:pt x="47646" y="14288"/>
                    </a:lnTo>
                    <a:lnTo>
                      <a:pt x="90508" y="19048"/>
                    </a:lnTo>
                    <a:lnTo>
                      <a:pt x="138134" y="19048"/>
                    </a:lnTo>
                    <a:lnTo>
                      <a:pt x="16670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9EA52465-B463-457F-9344-3DAD771C3567}"/>
                  </a:ext>
                </a:extLst>
              </p:cNvPr>
              <p:cNvSpPr/>
              <p:nvPr/>
            </p:nvSpPr>
            <p:spPr>
              <a:xfrm>
                <a:off x="31365974" y="25506174"/>
                <a:ext cx="604690" cy="306576"/>
              </a:xfrm>
              <a:custGeom>
                <a:avLst/>
                <a:gdLst>
                  <a:gd name="connsiteX0" fmla="*/ 110550 w 604690"/>
                  <a:gd name="connsiteY0" fmla="*/ 0 h 306576"/>
                  <a:gd name="connsiteX1" fmla="*/ 180826 w 604690"/>
                  <a:gd name="connsiteY1" fmla="*/ 16064 h 306576"/>
                  <a:gd name="connsiteX2" fmla="*/ 190330 w 604690"/>
                  <a:gd name="connsiteY2" fmla="*/ 4978 h 306576"/>
                  <a:gd name="connsiteX3" fmla="*/ 199876 w 604690"/>
                  <a:gd name="connsiteY3" fmla="*/ 16064 h 306576"/>
                  <a:gd name="connsiteX4" fmla="*/ 385614 w 604690"/>
                  <a:gd name="connsiteY4" fmla="*/ 39876 h 306576"/>
                  <a:gd name="connsiteX5" fmla="*/ 538188 w 604690"/>
                  <a:gd name="connsiteY5" fmla="*/ 32050 h 306576"/>
                  <a:gd name="connsiteX6" fmla="*/ 604690 w 604690"/>
                  <a:gd name="connsiteY6" fmla="*/ 135126 h 306576"/>
                  <a:gd name="connsiteX7" fmla="*/ 590402 w 604690"/>
                  <a:gd name="connsiteY7" fmla="*/ 216090 h 306576"/>
                  <a:gd name="connsiteX8" fmla="*/ 499914 w 604690"/>
                  <a:gd name="connsiteY8" fmla="*/ 306576 h 306576"/>
                  <a:gd name="connsiteX9" fmla="*/ 390376 w 604690"/>
                  <a:gd name="connsiteY9" fmla="*/ 292290 h 306576"/>
                  <a:gd name="connsiteX10" fmla="*/ 323702 w 604690"/>
                  <a:gd name="connsiteY10" fmla="*/ 249426 h 306576"/>
                  <a:gd name="connsiteX11" fmla="*/ 323702 w 604690"/>
                  <a:gd name="connsiteY11" fmla="*/ 211326 h 306576"/>
                  <a:gd name="connsiteX12" fmla="*/ 280838 w 604690"/>
                  <a:gd name="connsiteY12" fmla="*/ 173226 h 306576"/>
                  <a:gd name="connsiteX13" fmla="*/ 157014 w 604690"/>
                  <a:gd name="connsiteY13" fmla="*/ 182750 h 306576"/>
                  <a:gd name="connsiteX14" fmla="*/ 142726 w 604690"/>
                  <a:gd name="connsiteY14" fmla="*/ 125602 h 306576"/>
                  <a:gd name="connsiteX15" fmla="*/ 61764 w 604690"/>
                  <a:gd name="connsiteY15" fmla="*/ 163702 h 306576"/>
                  <a:gd name="connsiteX16" fmla="*/ 0 w 604690"/>
                  <a:gd name="connsiteY16" fmla="*/ 151650 h 306576"/>
                  <a:gd name="connsiteX17" fmla="*/ 110550 w 604690"/>
                  <a:gd name="connsiteY17" fmla="*/ 0 h 306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04690" h="306576">
                    <a:moveTo>
                      <a:pt x="110550" y="0"/>
                    </a:moveTo>
                    <a:lnTo>
                      <a:pt x="180826" y="16064"/>
                    </a:lnTo>
                    <a:lnTo>
                      <a:pt x="190330" y="4978"/>
                    </a:lnTo>
                    <a:lnTo>
                      <a:pt x="199876" y="16064"/>
                    </a:lnTo>
                    <a:lnTo>
                      <a:pt x="385614" y="39876"/>
                    </a:lnTo>
                    <a:lnTo>
                      <a:pt x="538188" y="32050"/>
                    </a:lnTo>
                    <a:lnTo>
                      <a:pt x="604690" y="135126"/>
                    </a:lnTo>
                    <a:lnTo>
                      <a:pt x="590402" y="216090"/>
                    </a:lnTo>
                    <a:lnTo>
                      <a:pt x="499914" y="306576"/>
                    </a:lnTo>
                    <a:lnTo>
                      <a:pt x="390376" y="292290"/>
                    </a:lnTo>
                    <a:lnTo>
                      <a:pt x="323702" y="249426"/>
                    </a:lnTo>
                    <a:lnTo>
                      <a:pt x="323702" y="211326"/>
                    </a:lnTo>
                    <a:lnTo>
                      <a:pt x="280838" y="173226"/>
                    </a:lnTo>
                    <a:lnTo>
                      <a:pt x="157014" y="182750"/>
                    </a:lnTo>
                    <a:lnTo>
                      <a:pt x="142726" y="125602"/>
                    </a:lnTo>
                    <a:lnTo>
                      <a:pt x="61764" y="163702"/>
                    </a:lnTo>
                    <a:lnTo>
                      <a:pt x="0" y="151650"/>
                    </a:lnTo>
                    <a:lnTo>
                      <a:pt x="11055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8E6BA083-3794-480A-887C-8FD9924964A7}"/>
                  </a:ext>
                </a:extLst>
              </p:cNvPr>
              <p:cNvSpPr/>
              <p:nvPr/>
            </p:nvSpPr>
            <p:spPr>
              <a:xfrm>
                <a:off x="30815280" y="25852942"/>
                <a:ext cx="731520" cy="923738"/>
              </a:xfrm>
              <a:custGeom>
                <a:avLst/>
                <a:gdLst>
                  <a:gd name="connsiteX0" fmla="*/ 377602 w 731520"/>
                  <a:gd name="connsiteY0" fmla="*/ 0 h 923738"/>
                  <a:gd name="connsiteX1" fmla="*/ 421958 w 731520"/>
                  <a:gd name="connsiteY1" fmla="*/ 136022 h 923738"/>
                  <a:gd name="connsiteX2" fmla="*/ 512444 w 731520"/>
                  <a:gd name="connsiteY2" fmla="*/ 155070 h 923738"/>
                  <a:gd name="connsiteX3" fmla="*/ 512444 w 731520"/>
                  <a:gd name="connsiteY3" fmla="*/ 216982 h 923738"/>
                  <a:gd name="connsiteX4" fmla="*/ 469584 w 731520"/>
                  <a:gd name="connsiteY4" fmla="*/ 245558 h 923738"/>
                  <a:gd name="connsiteX5" fmla="*/ 498158 w 731520"/>
                  <a:gd name="connsiteY5" fmla="*/ 312234 h 923738"/>
                  <a:gd name="connsiteX6" fmla="*/ 507684 w 731520"/>
                  <a:gd name="connsiteY6" fmla="*/ 402722 h 923738"/>
                  <a:gd name="connsiteX7" fmla="*/ 636270 w 731520"/>
                  <a:gd name="connsiteY7" fmla="*/ 440822 h 923738"/>
                  <a:gd name="connsiteX8" fmla="*/ 717232 w 731520"/>
                  <a:gd name="connsiteY8" fmla="*/ 569408 h 923738"/>
                  <a:gd name="connsiteX9" fmla="*/ 731520 w 731520"/>
                  <a:gd name="connsiteY9" fmla="*/ 674182 h 923738"/>
                  <a:gd name="connsiteX10" fmla="*/ 710758 w 731520"/>
                  <a:gd name="connsiteY10" fmla="*/ 845472 h 923738"/>
                  <a:gd name="connsiteX11" fmla="*/ 701040 w 731520"/>
                  <a:gd name="connsiteY11" fmla="*/ 839918 h 923738"/>
                  <a:gd name="connsiteX12" fmla="*/ 624840 w 731520"/>
                  <a:gd name="connsiteY12" fmla="*/ 923738 h 923738"/>
                  <a:gd name="connsiteX13" fmla="*/ 510540 w 731520"/>
                  <a:gd name="connsiteY13" fmla="*/ 847538 h 923738"/>
                  <a:gd name="connsiteX14" fmla="*/ 472440 w 731520"/>
                  <a:gd name="connsiteY14" fmla="*/ 778958 h 923738"/>
                  <a:gd name="connsiteX15" fmla="*/ 304800 w 731520"/>
                  <a:gd name="connsiteY15" fmla="*/ 809438 h 923738"/>
                  <a:gd name="connsiteX16" fmla="*/ 281940 w 731520"/>
                  <a:gd name="connsiteY16" fmla="*/ 740858 h 923738"/>
                  <a:gd name="connsiteX17" fmla="*/ 266700 w 731520"/>
                  <a:gd name="connsiteY17" fmla="*/ 672278 h 923738"/>
                  <a:gd name="connsiteX18" fmla="*/ 228600 w 731520"/>
                  <a:gd name="connsiteY18" fmla="*/ 550358 h 923738"/>
                  <a:gd name="connsiteX19" fmla="*/ 137160 w 731520"/>
                  <a:gd name="connsiteY19" fmla="*/ 458918 h 923738"/>
                  <a:gd name="connsiteX20" fmla="*/ 83820 w 731520"/>
                  <a:gd name="connsiteY20" fmla="*/ 413198 h 923738"/>
                  <a:gd name="connsiteX21" fmla="*/ 0 w 731520"/>
                  <a:gd name="connsiteY21" fmla="*/ 298898 h 923738"/>
                  <a:gd name="connsiteX22" fmla="*/ 106680 w 731520"/>
                  <a:gd name="connsiteY22" fmla="*/ 184598 h 923738"/>
                  <a:gd name="connsiteX23" fmla="*/ 152400 w 731520"/>
                  <a:gd name="connsiteY23" fmla="*/ 108398 h 923738"/>
                  <a:gd name="connsiteX24" fmla="*/ 266700 w 731520"/>
                  <a:gd name="connsiteY24" fmla="*/ 93158 h 923738"/>
                  <a:gd name="connsiteX25" fmla="*/ 377602 w 731520"/>
                  <a:gd name="connsiteY25" fmla="*/ 0 h 923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31520" h="923738">
                    <a:moveTo>
                      <a:pt x="377602" y="0"/>
                    </a:moveTo>
                    <a:lnTo>
                      <a:pt x="421958" y="136022"/>
                    </a:lnTo>
                    <a:lnTo>
                      <a:pt x="512444" y="155070"/>
                    </a:lnTo>
                    <a:lnTo>
                      <a:pt x="512444" y="216982"/>
                    </a:lnTo>
                    <a:lnTo>
                      <a:pt x="469584" y="245558"/>
                    </a:lnTo>
                    <a:lnTo>
                      <a:pt x="498158" y="312234"/>
                    </a:lnTo>
                    <a:lnTo>
                      <a:pt x="507684" y="402722"/>
                    </a:lnTo>
                    <a:lnTo>
                      <a:pt x="636270" y="440822"/>
                    </a:lnTo>
                    <a:lnTo>
                      <a:pt x="717232" y="569408"/>
                    </a:lnTo>
                    <a:lnTo>
                      <a:pt x="731520" y="674182"/>
                    </a:lnTo>
                    <a:lnTo>
                      <a:pt x="710758" y="845472"/>
                    </a:lnTo>
                    <a:lnTo>
                      <a:pt x="701040" y="839918"/>
                    </a:lnTo>
                    <a:lnTo>
                      <a:pt x="624840" y="923738"/>
                    </a:lnTo>
                    <a:lnTo>
                      <a:pt x="510540" y="847538"/>
                    </a:lnTo>
                    <a:lnTo>
                      <a:pt x="472440" y="778958"/>
                    </a:lnTo>
                    <a:lnTo>
                      <a:pt x="304800" y="809438"/>
                    </a:lnTo>
                    <a:lnTo>
                      <a:pt x="281940" y="740858"/>
                    </a:lnTo>
                    <a:lnTo>
                      <a:pt x="266700" y="672278"/>
                    </a:lnTo>
                    <a:lnTo>
                      <a:pt x="228600" y="550358"/>
                    </a:lnTo>
                    <a:lnTo>
                      <a:pt x="137160" y="458918"/>
                    </a:lnTo>
                    <a:lnTo>
                      <a:pt x="83820" y="413198"/>
                    </a:lnTo>
                    <a:lnTo>
                      <a:pt x="0" y="298898"/>
                    </a:lnTo>
                    <a:lnTo>
                      <a:pt x="106680" y="184598"/>
                    </a:lnTo>
                    <a:lnTo>
                      <a:pt x="152400" y="108398"/>
                    </a:lnTo>
                    <a:lnTo>
                      <a:pt x="266700" y="93158"/>
                    </a:lnTo>
                    <a:lnTo>
                      <a:pt x="37760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F336AC60-EF37-4445-9D2A-24090B7F254D}"/>
                  </a:ext>
                </a:extLst>
              </p:cNvPr>
              <p:cNvSpPr/>
              <p:nvPr/>
            </p:nvSpPr>
            <p:spPr>
              <a:xfrm>
                <a:off x="31192882" y="25631776"/>
                <a:ext cx="706342" cy="1114424"/>
              </a:xfrm>
              <a:custGeom>
                <a:avLst/>
                <a:gdLst>
                  <a:gd name="connsiteX0" fmla="*/ 315818 w 706342"/>
                  <a:gd name="connsiteY0" fmla="*/ 0 h 1114424"/>
                  <a:gd name="connsiteX1" fmla="*/ 330106 w 706342"/>
                  <a:gd name="connsiteY1" fmla="*/ 57148 h 1114424"/>
                  <a:gd name="connsiteX2" fmla="*/ 453930 w 706342"/>
                  <a:gd name="connsiteY2" fmla="*/ 47624 h 1114424"/>
                  <a:gd name="connsiteX3" fmla="*/ 496794 w 706342"/>
                  <a:gd name="connsiteY3" fmla="*/ 85724 h 1114424"/>
                  <a:gd name="connsiteX4" fmla="*/ 496794 w 706342"/>
                  <a:gd name="connsiteY4" fmla="*/ 123824 h 1114424"/>
                  <a:gd name="connsiteX5" fmla="*/ 563468 w 706342"/>
                  <a:gd name="connsiteY5" fmla="*/ 166688 h 1114424"/>
                  <a:gd name="connsiteX6" fmla="*/ 643102 w 706342"/>
                  <a:gd name="connsiteY6" fmla="*/ 177074 h 1114424"/>
                  <a:gd name="connsiteX7" fmla="*/ 653956 w 706342"/>
                  <a:gd name="connsiteY7" fmla="*/ 238124 h 1114424"/>
                  <a:gd name="connsiteX8" fmla="*/ 630142 w 706342"/>
                  <a:gd name="connsiteY8" fmla="*/ 276224 h 1114424"/>
                  <a:gd name="connsiteX9" fmla="*/ 620618 w 706342"/>
                  <a:gd name="connsiteY9" fmla="*/ 352424 h 1114424"/>
                  <a:gd name="connsiteX10" fmla="*/ 577756 w 706342"/>
                  <a:gd name="connsiteY10" fmla="*/ 376236 h 1114424"/>
                  <a:gd name="connsiteX11" fmla="*/ 568230 w 706342"/>
                  <a:gd name="connsiteY11" fmla="*/ 547688 h 1114424"/>
                  <a:gd name="connsiteX12" fmla="*/ 692056 w 706342"/>
                  <a:gd name="connsiteY12" fmla="*/ 619124 h 1114424"/>
                  <a:gd name="connsiteX13" fmla="*/ 706342 w 706342"/>
                  <a:gd name="connsiteY13" fmla="*/ 719136 h 1114424"/>
                  <a:gd name="connsiteX14" fmla="*/ 673006 w 706342"/>
                  <a:gd name="connsiteY14" fmla="*/ 752474 h 1114424"/>
                  <a:gd name="connsiteX15" fmla="*/ 673006 w 706342"/>
                  <a:gd name="connsiteY15" fmla="*/ 823912 h 1114424"/>
                  <a:gd name="connsiteX16" fmla="*/ 596806 w 706342"/>
                  <a:gd name="connsiteY16" fmla="*/ 881062 h 1114424"/>
                  <a:gd name="connsiteX17" fmla="*/ 558706 w 706342"/>
                  <a:gd name="connsiteY17" fmla="*/ 995362 h 1114424"/>
                  <a:gd name="connsiteX18" fmla="*/ 556516 w 706342"/>
                  <a:gd name="connsiteY18" fmla="*/ 1068704 h 1114424"/>
                  <a:gd name="connsiteX19" fmla="*/ 491078 w 706342"/>
                  <a:gd name="connsiteY19" fmla="*/ 1068704 h 1114424"/>
                  <a:gd name="connsiteX20" fmla="*/ 460598 w 706342"/>
                  <a:gd name="connsiteY20" fmla="*/ 1114424 h 1114424"/>
                  <a:gd name="connsiteX21" fmla="*/ 376778 w 706342"/>
                  <a:gd name="connsiteY21" fmla="*/ 1091564 h 1114424"/>
                  <a:gd name="connsiteX22" fmla="*/ 333156 w 706342"/>
                  <a:gd name="connsiteY22" fmla="*/ 1066638 h 1114424"/>
                  <a:gd name="connsiteX23" fmla="*/ 353918 w 706342"/>
                  <a:gd name="connsiteY23" fmla="*/ 895348 h 1114424"/>
                  <a:gd name="connsiteX24" fmla="*/ 339630 w 706342"/>
                  <a:gd name="connsiteY24" fmla="*/ 790574 h 1114424"/>
                  <a:gd name="connsiteX25" fmla="*/ 258668 w 706342"/>
                  <a:gd name="connsiteY25" fmla="*/ 661988 h 1114424"/>
                  <a:gd name="connsiteX26" fmla="*/ 130082 w 706342"/>
                  <a:gd name="connsiteY26" fmla="*/ 623888 h 1114424"/>
                  <a:gd name="connsiteX27" fmla="*/ 120556 w 706342"/>
                  <a:gd name="connsiteY27" fmla="*/ 533400 h 1114424"/>
                  <a:gd name="connsiteX28" fmla="*/ 91982 w 706342"/>
                  <a:gd name="connsiteY28" fmla="*/ 466724 h 1114424"/>
                  <a:gd name="connsiteX29" fmla="*/ 134842 w 706342"/>
                  <a:gd name="connsiteY29" fmla="*/ 438148 h 1114424"/>
                  <a:gd name="connsiteX30" fmla="*/ 134842 w 706342"/>
                  <a:gd name="connsiteY30" fmla="*/ 376236 h 1114424"/>
                  <a:gd name="connsiteX31" fmla="*/ 44356 w 706342"/>
                  <a:gd name="connsiteY31" fmla="*/ 357188 h 1114424"/>
                  <a:gd name="connsiteX32" fmla="*/ 0 w 706342"/>
                  <a:gd name="connsiteY32" fmla="*/ 221166 h 1114424"/>
                  <a:gd name="connsiteX33" fmla="*/ 79598 w 706342"/>
                  <a:gd name="connsiteY33" fmla="*/ 154304 h 1114424"/>
                  <a:gd name="connsiteX34" fmla="*/ 173092 w 706342"/>
                  <a:gd name="connsiteY34" fmla="*/ 26048 h 1114424"/>
                  <a:gd name="connsiteX35" fmla="*/ 234856 w 706342"/>
                  <a:gd name="connsiteY35" fmla="*/ 38100 h 1114424"/>
                  <a:gd name="connsiteX36" fmla="*/ 315818 w 706342"/>
                  <a:gd name="connsiteY36" fmla="*/ 0 h 1114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06342" h="1114424">
                    <a:moveTo>
                      <a:pt x="315818" y="0"/>
                    </a:moveTo>
                    <a:lnTo>
                      <a:pt x="330106" y="57148"/>
                    </a:lnTo>
                    <a:lnTo>
                      <a:pt x="453930" y="47624"/>
                    </a:lnTo>
                    <a:lnTo>
                      <a:pt x="496794" y="85724"/>
                    </a:lnTo>
                    <a:lnTo>
                      <a:pt x="496794" y="123824"/>
                    </a:lnTo>
                    <a:lnTo>
                      <a:pt x="563468" y="166688"/>
                    </a:lnTo>
                    <a:lnTo>
                      <a:pt x="643102" y="177074"/>
                    </a:lnTo>
                    <a:lnTo>
                      <a:pt x="653956" y="238124"/>
                    </a:lnTo>
                    <a:lnTo>
                      <a:pt x="630142" y="276224"/>
                    </a:lnTo>
                    <a:lnTo>
                      <a:pt x="620618" y="352424"/>
                    </a:lnTo>
                    <a:lnTo>
                      <a:pt x="577756" y="376236"/>
                    </a:lnTo>
                    <a:lnTo>
                      <a:pt x="568230" y="547688"/>
                    </a:lnTo>
                    <a:lnTo>
                      <a:pt x="692056" y="619124"/>
                    </a:lnTo>
                    <a:lnTo>
                      <a:pt x="706342" y="719136"/>
                    </a:lnTo>
                    <a:lnTo>
                      <a:pt x="673006" y="752474"/>
                    </a:lnTo>
                    <a:lnTo>
                      <a:pt x="673006" y="823912"/>
                    </a:lnTo>
                    <a:lnTo>
                      <a:pt x="596806" y="881062"/>
                    </a:lnTo>
                    <a:lnTo>
                      <a:pt x="558706" y="995362"/>
                    </a:lnTo>
                    <a:lnTo>
                      <a:pt x="556516" y="1068704"/>
                    </a:lnTo>
                    <a:lnTo>
                      <a:pt x="491078" y="1068704"/>
                    </a:lnTo>
                    <a:lnTo>
                      <a:pt x="460598" y="1114424"/>
                    </a:lnTo>
                    <a:lnTo>
                      <a:pt x="376778" y="1091564"/>
                    </a:lnTo>
                    <a:lnTo>
                      <a:pt x="333156" y="1066638"/>
                    </a:lnTo>
                    <a:lnTo>
                      <a:pt x="353918" y="895348"/>
                    </a:lnTo>
                    <a:lnTo>
                      <a:pt x="339630" y="790574"/>
                    </a:lnTo>
                    <a:lnTo>
                      <a:pt x="258668" y="661988"/>
                    </a:lnTo>
                    <a:lnTo>
                      <a:pt x="130082" y="623888"/>
                    </a:lnTo>
                    <a:lnTo>
                      <a:pt x="120556" y="533400"/>
                    </a:lnTo>
                    <a:lnTo>
                      <a:pt x="91982" y="466724"/>
                    </a:lnTo>
                    <a:lnTo>
                      <a:pt x="134842" y="438148"/>
                    </a:lnTo>
                    <a:lnTo>
                      <a:pt x="134842" y="376236"/>
                    </a:lnTo>
                    <a:lnTo>
                      <a:pt x="44356" y="357188"/>
                    </a:lnTo>
                    <a:lnTo>
                      <a:pt x="0" y="221166"/>
                    </a:lnTo>
                    <a:lnTo>
                      <a:pt x="79598" y="154304"/>
                    </a:lnTo>
                    <a:lnTo>
                      <a:pt x="173092" y="26048"/>
                    </a:lnTo>
                    <a:lnTo>
                      <a:pt x="234856" y="38100"/>
                    </a:lnTo>
                    <a:lnTo>
                      <a:pt x="31581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B9FF5B78-448F-46CA-8CFD-81B29645B77B}"/>
                  </a:ext>
                </a:extLst>
              </p:cNvPr>
              <p:cNvSpPr/>
              <p:nvPr/>
            </p:nvSpPr>
            <p:spPr>
              <a:xfrm>
                <a:off x="31954154" y="24618386"/>
                <a:ext cx="216534" cy="275390"/>
              </a:xfrm>
              <a:custGeom>
                <a:avLst/>
                <a:gdLst>
                  <a:gd name="connsiteX0" fmla="*/ 128462 w 216534"/>
                  <a:gd name="connsiteY0" fmla="*/ 0 h 275390"/>
                  <a:gd name="connsiteX1" fmla="*/ 211770 w 216534"/>
                  <a:gd name="connsiteY1" fmla="*/ 40378 h 275390"/>
                  <a:gd name="connsiteX2" fmla="*/ 192722 w 216534"/>
                  <a:gd name="connsiteY2" fmla="*/ 90738 h 275390"/>
                  <a:gd name="connsiteX3" fmla="*/ 216534 w 216534"/>
                  <a:gd name="connsiteY3" fmla="*/ 128506 h 275390"/>
                  <a:gd name="connsiteX4" fmla="*/ 64134 w 216534"/>
                  <a:gd name="connsiteY4" fmla="*/ 275390 h 275390"/>
                  <a:gd name="connsiteX5" fmla="*/ 0 w 216534"/>
                  <a:gd name="connsiteY5" fmla="*/ 254006 h 275390"/>
                  <a:gd name="connsiteX6" fmla="*/ 128462 w 216534"/>
                  <a:gd name="connsiteY6" fmla="*/ 0 h 275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6534" h="275390">
                    <a:moveTo>
                      <a:pt x="128462" y="0"/>
                    </a:moveTo>
                    <a:lnTo>
                      <a:pt x="211770" y="40378"/>
                    </a:lnTo>
                    <a:lnTo>
                      <a:pt x="192722" y="90738"/>
                    </a:lnTo>
                    <a:lnTo>
                      <a:pt x="216534" y="128506"/>
                    </a:lnTo>
                    <a:lnTo>
                      <a:pt x="64134" y="275390"/>
                    </a:lnTo>
                    <a:lnTo>
                      <a:pt x="0" y="254006"/>
                    </a:lnTo>
                    <a:lnTo>
                      <a:pt x="12846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BC11FF28-DB96-4952-B33C-DD2FA4698CD1}"/>
                  </a:ext>
                </a:extLst>
              </p:cNvPr>
              <p:cNvSpPr/>
              <p:nvPr/>
            </p:nvSpPr>
            <p:spPr>
              <a:xfrm>
                <a:off x="31837312" y="25169812"/>
                <a:ext cx="128588" cy="247652"/>
              </a:xfrm>
              <a:custGeom>
                <a:avLst/>
                <a:gdLst>
                  <a:gd name="connsiteX0" fmla="*/ 42864 w 128588"/>
                  <a:gd name="connsiteY0" fmla="*/ 0 h 247652"/>
                  <a:gd name="connsiteX1" fmla="*/ 66676 w 128588"/>
                  <a:gd name="connsiteY1" fmla="*/ 47626 h 247652"/>
                  <a:gd name="connsiteX2" fmla="*/ 95252 w 128588"/>
                  <a:gd name="connsiteY2" fmla="*/ 42864 h 247652"/>
                  <a:gd name="connsiteX3" fmla="*/ 109538 w 128588"/>
                  <a:gd name="connsiteY3" fmla="*/ 95252 h 247652"/>
                  <a:gd name="connsiteX4" fmla="*/ 123826 w 128588"/>
                  <a:gd name="connsiteY4" fmla="*/ 95252 h 247652"/>
                  <a:gd name="connsiteX5" fmla="*/ 128588 w 128588"/>
                  <a:gd name="connsiteY5" fmla="*/ 138112 h 247652"/>
                  <a:gd name="connsiteX6" fmla="*/ 90488 w 128588"/>
                  <a:gd name="connsiteY6" fmla="*/ 171452 h 247652"/>
                  <a:gd name="connsiteX7" fmla="*/ 95252 w 128588"/>
                  <a:gd name="connsiteY7" fmla="*/ 247652 h 247652"/>
                  <a:gd name="connsiteX8" fmla="*/ 23812 w 128588"/>
                  <a:gd name="connsiteY8" fmla="*/ 219076 h 247652"/>
                  <a:gd name="connsiteX9" fmla="*/ 0 w 128588"/>
                  <a:gd name="connsiteY9" fmla="*/ 61912 h 247652"/>
                  <a:gd name="connsiteX10" fmla="*/ 42864 w 128588"/>
                  <a:gd name="connsiteY10" fmla="*/ 0 h 24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8588" h="247652">
                    <a:moveTo>
                      <a:pt x="42864" y="0"/>
                    </a:moveTo>
                    <a:lnTo>
                      <a:pt x="66676" y="47626"/>
                    </a:lnTo>
                    <a:lnTo>
                      <a:pt x="95252" y="42864"/>
                    </a:lnTo>
                    <a:lnTo>
                      <a:pt x="109538" y="95252"/>
                    </a:lnTo>
                    <a:lnTo>
                      <a:pt x="123826" y="95252"/>
                    </a:lnTo>
                    <a:lnTo>
                      <a:pt x="128588" y="138112"/>
                    </a:lnTo>
                    <a:lnTo>
                      <a:pt x="90488" y="171452"/>
                    </a:lnTo>
                    <a:lnTo>
                      <a:pt x="95252" y="247652"/>
                    </a:lnTo>
                    <a:lnTo>
                      <a:pt x="23812" y="219076"/>
                    </a:lnTo>
                    <a:lnTo>
                      <a:pt x="0" y="61912"/>
                    </a:lnTo>
                    <a:lnTo>
                      <a:pt x="4286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C2BAE364-9B6C-4B8C-88FC-9436FAC32698}"/>
                  </a:ext>
                </a:extLst>
              </p:cNvPr>
              <p:cNvSpPr/>
              <p:nvPr/>
            </p:nvSpPr>
            <p:spPr>
              <a:xfrm>
                <a:off x="31476524" y="25127444"/>
                <a:ext cx="1175176" cy="1900696"/>
              </a:xfrm>
              <a:custGeom>
                <a:avLst/>
                <a:gdLst>
                  <a:gd name="connsiteX0" fmla="*/ 276082 w 1175176"/>
                  <a:gd name="connsiteY0" fmla="*/ 0 h 1900696"/>
                  <a:gd name="connsiteX1" fmla="*/ 372378 w 1175176"/>
                  <a:gd name="connsiteY1" fmla="*/ 87540 h 1900696"/>
                  <a:gd name="connsiteX2" fmla="*/ 360788 w 1175176"/>
                  <a:gd name="connsiteY2" fmla="*/ 104280 h 1900696"/>
                  <a:gd name="connsiteX3" fmla="*/ 384600 w 1175176"/>
                  <a:gd name="connsiteY3" fmla="*/ 261444 h 1900696"/>
                  <a:gd name="connsiteX4" fmla="*/ 456040 w 1175176"/>
                  <a:gd name="connsiteY4" fmla="*/ 290020 h 1900696"/>
                  <a:gd name="connsiteX5" fmla="*/ 455378 w 1175176"/>
                  <a:gd name="connsiteY5" fmla="*/ 279444 h 1900696"/>
                  <a:gd name="connsiteX6" fmla="*/ 551288 w 1175176"/>
                  <a:gd name="connsiteY6" fmla="*/ 366220 h 1900696"/>
                  <a:gd name="connsiteX7" fmla="*/ 589388 w 1175176"/>
                  <a:gd name="connsiteY7" fmla="*/ 585294 h 1900696"/>
                  <a:gd name="connsiteX8" fmla="*/ 722740 w 1175176"/>
                  <a:gd name="connsiteY8" fmla="*/ 628156 h 1900696"/>
                  <a:gd name="connsiteX9" fmla="*/ 732264 w 1175176"/>
                  <a:gd name="connsiteY9" fmla="*/ 694832 h 1900696"/>
                  <a:gd name="connsiteX10" fmla="*/ 932288 w 1175176"/>
                  <a:gd name="connsiteY10" fmla="*/ 871044 h 1900696"/>
                  <a:gd name="connsiteX11" fmla="*/ 980742 w 1175176"/>
                  <a:gd name="connsiteY11" fmla="*/ 889680 h 1900696"/>
                  <a:gd name="connsiteX12" fmla="*/ 992296 w 1175176"/>
                  <a:gd name="connsiteY12" fmla="*/ 1016776 h 1900696"/>
                  <a:gd name="connsiteX13" fmla="*/ 1004532 w 1175176"/>
                  <a:gd name="connsiteY13" fmla="*/ 1018524 h 1900696"/>
                  <a:gd name="connsiteX14" fmla="*/ 999916 w 1175176"/>
                  <a:gd name="connsiteY14" fmla="*/ 1032016 h 1900696"/>
                  <a:gd name="connsiteX15" fmla="*/ 1068496 w 1175176"/>
                  <a:gd name="connsiteY15" fmla="*/ 1138696 h 1900696"/>
                  <a:gd name="connsiteX16" fmla="*/ 1129456 w 1175176"/>
                  <a:gd name="connsiteY16" fmla="*/ 1161556 h 1900696"/>
                  <a:gd name="connsiteX17" fmla="*/ 1175176 w 1175176"/>
                  <a:gd name="connsiteY17" fmla="*/ 1230136 h 1900696"/>
                  <a:gd name="connsiteX18" fmla="*/ 999916 w 1175176"/>
                  <a:gd name="connsiteY18" fmla="*/ 1504456 h 1900696"/>
                  <a:gd name="connsiteX19" fmla="*/ 923716 w 1175176"/>
                  <a:gd name="connsiteY19" fmla="*/ 1534936 h 1900696"/>
                  <a:gd name="connsiteX20" fmla="*/ 946576 w 1175176"/>
                  <a:gd name="connsiteY20" fmla="*/ 1603516 h 1900696"/>
                  <a:gd name="connsiteX21" fmla="*/ 946576 w 1175176"/>
                  <a:gd name="connsiteY21" fmla="*/ 1694956 h 1900696"/>
                  <a:gd name="connsiteX22" fmla="*/ 877996 w 1175176"/>
                  <a:gd name="connsiteY22" fmla="*/ 1832116 h 1900696"/>
                  <a:gd name="connsiteX23" fmla="*/ 763696 w 1175176"/>
                  <a:gd name="connsiteY23" fmla="*/ 1847356 h 1900696"/>
                  <a:gd name="connsiteX24" fmla="*/ 725596 w 1175176"/>
                  <a:gd name="connsiteY24" fmla="*/ 1870216 h 1900696"/>
                  <a:gd name="connsiteX25" fmla="*/ 588436 w 1175176"/>
                  <a:gd name="connsiteY25" fmla="*/ 1900696 h 1900696"/>
                  <a:gd name="connsiteX26" fmla="*/ 535096 w 1175176"/>
                  <a:gd name="connsiteY26" fmla="*/ 1786396 h 1900696"/>
                  <a:gd name="connsiteX27" fmla="*/ 458896 w 1175176"/>
                  <a:gd name="connsiteY27" fmla="*/ 1763536 h 1900696"/>
                  <a:gd name="connsiteX28" fmla="*/ 405556 w 1175176"/>
                  <a:gd name="connsiteY28" fmla="*/ 1687336 h 1900696"/>
                  <a:gd name="connsiteX29" fmla="*/ 276016 w 1175176"/>
                  <a:gd name="connsiteY29" fmla="*/ 1573036 h 1900696"/>
                  <a:gd name="connsiteX30" fmla="*/ 272874 w 1175176"/>
                  <a:gd name="connsiteY30" fmla="*/ 1573036 h 1900696"/>
                  <a:gd name="connsiteX31" fmla="*/ 275064 w 1175176"/>
                  <a:gd name="connsiteY31" fmla="*/ 1499694 h 1900696"/>
                  <a:gd name="connsiteX32" fmla="*/ 313164 w 1175176"/>
                  <a:gd name="connsiteY32" fmla="*/ 1385394 h 1900696"/>
                  <a:gd name="connsiteX33" fmla="*/ 389364 w 1175176"/>
                  <a:gd name="connsiteY33" fmla="*/ 1328244 h 1900696"/>
                  <a:gd name="connsiteX34" fmla="*/ 389364 w 1175176"/>
                  <a:gd name="connsiteY34" fmla="*/ 1256806 h 1900696"/>
                  <a:gd name="connsiteX35" fmla="*/ 422700 w 1175176"/>
                  <a:gd name="connsiteY35" fmla="*/ 1223468 h 1900696"/>
                  <a:gd name="connsiteX36" fmla="*/ 408414 w 1175176"/>
                  <a:gd name="connsiteY36" fmla="*/ 1123456 h 1900696"/>
                  <a:gd name="connsiteX37" fmla="*/ 284588 w 1175176"/>
                  <a:gd name="connsiteY37" fmla="*/ 1052020 h 1900696"/>
                  <a:gd name="connsiteX38" fmla="*/ 294114 w 1175176"/>
                  <a:gd name="connsiteY38" fmla="*/ 880568 h 1900696"/>
                  <a:gd name="connsiteX39" fmla="*/ 336976 w 1175176"/>
                  <a:gd name="connsiteY39" fmla="*/ 856756 h 1900696"/>
                  <a:gd name="connsiteX40" fmla="*/ 346500 w 1175176"/>
                  <a:gd name="connsiteY40" fmla="*/ 780556 h 1900696"/>
                  <a:gd name="connsiteX41" fmla="*/ 370314 w 1175176"/>
                  <a:gd name="connsiteY41" fmla="*/ 742456 h 1900696"/>
                  <a:gd name="connsiteX42" fmla="*/ 359460 w 1175176"/>
                  <a:gd name="connsiteY42" fmla="*/ 681406 h 1900696"/>
                  <a:gd name="connsiteX43" fmla="*/ 389364 w 1175176"/>
                  <a:gd name="connsiteY43" fmla="*/ 685306 h 1900696"/>
                  <a:gd name="connsiteX44" fmla="*/ 479852 w 1175176"/>
                  <a:gd name="connsiteY44" fmla="*/ 594820 h 1900696"/>
                  <a:gd name="connsiteX45" fmla="*/ 494140 w 1175176"/>
                  <a:gd name="connsiteY45" fmla="*/ 513856 h 1900696"/>
                  <a:gd name="connsiteX46" fmla="*/ 398888 w 1175176"/>
                  <a:gd name="connsiteY46" fmla="*/ 366220 h 1900696"/>
                  <a:gd name="connsiteX47" fmla="*/ 313164 w 1175176"/>
                  <a:gd name="connsiteY47" fmla="*/ 366220 h 1900696"/>
                  <a:gd name="connsiteX48" fmla="*/ 246488 w 1175176"/>
                  <a:gd name="connsiteY48" fmla="*/ 313832 h 1900696"/>
                  <a:gd name="connsiteX49" fmla="*/ 217914 w 1175176"/>
                  <a:gd name="connsiteY49" fmla="*/ 332880 h 1900696"/>
                  <a:gd name="connsiteX50" fmla="*/ 170288 w 1175176"/>
                  <a:gd name="connsiteY50" fmla="*/ 332880 h 1900696"/>
                  <a:gd name="connsiteX51" fmla="*/ 127426 w 1175176"/>
                  <a:gd name="connsiteY51" fmla="*/ 328120 h 1900696"/>
                  <a:gd name="connsiteX52" fmla="*/ 70276 w 1175176"/>
                  <a:gd name="connsiteY52" fmla="*/ 394794 h 1900696"/>
                  <a:gd name="connsiteX53" fmla="*/ 0 w 1175176"/>
                  <a:gd name="connsiteY53" fmla="*/ 378730 h 1900696"/>
                  <a:gd name="connsiteX54" fmla="*/ 276082 w 1175176"/>
                  <a:gd name="connsiteY54" fmla="*/ 0 h 19006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1175176" h="1900696">
                    <a:moveTo>
                      <a:pt x="276082" y="0"/>
                    </a:moveTo>
                    <a:lnTo>
                      <a:pt x="372378" y="87540"/>
                    </a:lnTo>
                    <a:lnTo>
                      <a:pt x="360788" y="104280"/>
                    </a:lnTo>
                    <a:lnTo>
                      <a:pt x="384600" y="261444"/>
                    </a:lnTo>
                    <a:lnTo>
                      <a:pt x="456040" y="290020"/>
                    </a:lnTo>
                    <a:lnTo>
                      <a:pt x="455378" y="279444"/>
                    </a:lnTo>
                    <a:lnTo>
                      <a:pt x="551288" y="366220"/>
                    </a:lnTo>
                    <a:lnTo>
                      <a:pt x="589388" y="585294"/>
                    </a:lnTo>
                    <a:lnTo>
                      <a:pt x="722740" y="628156"/>
                    </a:lnTo>
                    <a:lnTo>
                      <a:pt x="732264" y="694832"/>
                    </a:lnTo>
                    <a:lnTo>
                      <a:pt x="932288" y="871044"/>
                    </a:lnTo>
                    <a:lnTo>
                      <a:pt x="980742" y="889680"/>
                    </a:lnTo>
                    <a:lnTo>
                      <a:pt x="992296" y="1016776"/>
                    </a:lnTo>
                    <a:lnTo>
                      <a:pt x="1004532" y="1018524"/>
                    </a:lnTo>
                    <a:lnTo>
                      <a:pt x="999916" y="1032016"/>
                    </a:lnTo>
                    <a:lnTo>
                      <a:pt x="1068496" y="1138696"/>
                    </a:lnTo>
                    <a:lnTo>
                      <a:pt x="1129456" y="1161556"/>
                    </a:lnTo>
                    <a:lnTo>
                      <a:pt x="1175176" y="1230136"/>
                    </a:lnTo>
                    <a:lnTo>
                      <a:pt x="999916" y="1504456"/>
                    </a:lnTo>
                    <a:lnTo>
                      <a:pt x="923716" y="1534936"/>
                    </a:lnTo>
                    <a:lnTo>
                      <a:pt x="946576" y="1603516"/>
                    </a:lnTo>
                    <a:lnTo>
                      <a:pt x="946576" y="1694956"/>
                    </a:lnTo>
                    <a:lnTo>
                      <a:pt x="877996" y="1832116"/>
                    </a:lnTo>
                    <a:lnTo>
                      <a:pt x="763696" y="1847356"/>
                    </a:lnTo>
                    <a:lnTo>
                      <a:pt x="725596" y="1870216"/>
                    </a:lnTo>
                    <a:lnTo>
                      <a:pt x="588436" y="1900696"/>
                    </a:lnTo>
                    <a:lnTo>
                      <a:pt x="535096" y="1786396"/>
                    </a:lnTo>
                    <a:lnTo>
                      <a:pt x="458896" y="1763536"/>
                    </a:lnTo>
                    <a:lnTo>
                      <a:pt x="405556" y="1687336"/>
                    </a:lnTo>
                    <a:lnTo>
                      <a:pt x="276016" y="1573036"/>
                    </a:lnTo>
                    <a:lnTo>
                      <a:pt x="272874" y="1573036"/>
                    </a:lnTo>
                    <a:lnTo>
                      <a:pt x="275064" y="1499694"/>
                    </a:lnTo>
                    <a:lnTo>
                      <a:pt x="313164" y="1385394"/>
                    </a:lnTo>
                    <a:lnTo>
                      <a:pt x="389364" y="1328244"/>
                    </a:lnTo>
                    <a:lnTo>
                      <a:pt x="389364" y="1256806"/>
                    </a:lnTo>
                    <a:lnTo>
                      <a:pt x="422700" y="1223468"/>
                    </a:lnTo>
                    <a:lnTo>
                      <a:pt x="408414" y="1123456"/>
                    </a:lnTo>
                    <a:lnTo>
                      <a:pt x="284588" y="1052020"/>
                    </a:lnTo>
                    <a:lnTo>
                      <a:pt x="294114" y="880568"/>
                    </a:lnTo>
                    <a:lnTo>
                      <a:pt x="336976" y="856756"/>
                    </a:lnTo>
                    <a:lnTo>
                      <a:pt x="346500" y="780556"/>
                    </a:lnTo>
                    <a:lnTo>
                      <a:pt x="370314" y="742456"/>
                    </a:lnTo>
                    <a:lnTo>
                      <a:pt x="359460" y="681406"/>
                    </a:lnTo>
                    <a:lnTo>
                      <a:pt x="389364" y="685306"/>
                    </a:lnTo>
                    <a:lnTo>
                      <a:pt x="479852" y="594820"/>
                    </a:lnTo>
                    <a:lnTo>
                      <a:pt x="494140" y="513856"/>
                    </a:lnTo>
                    <a:lnTo>
                      <a:pt x="398888" y="366220"/>
                    </a:lnTo>
                    <a:lnTo>
                      <a:pt x="313164" y="366220"/>
                    </a:lnTo>
                    <a:lnTo>
                      <a:pt x="246488" y="313832"/>
                    </a:lnTo>
                    <a:lnTo>
                      <a:pt x="217914" y="332880"/>
                    </a:lnTo>
                    <a:lnTo>
                      <a:pt x="170288" y="332880"/>
                    </a:lnTo>
                    <a:lnTo>
                      <a:pt x="127426" y="328120"/>
                    </a:lnTo>
                    <a:lnTo>
                      <a:pt x="70276" y="394794"/>
                    </a:lnTo>
                    <a:lnTo>
                      <a:pt x="0" y="378730"/>
                    </a:lnTo>
                    <a:lnTo>
                      <a:pt x="27608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6B4F1689-3A3A-4A25-8BD1-76D26C5A9D69}"/>
                  </a:ext>
                </a:extLst>
              </p:cNvPr>
              <p:cNvSpPr/>
              <p:nvPr/>
            </p:nvSpPr>
            <p:spPr>
              <a:xfrm>
                <a:off x="31752606" y="24782386"/>
                <a:ext cx="777174" cy="1234738"/>
              </a:xfrm>
              <a:custGeom>
                <a:avLst/>
                <a:gdLst>
                  <a:gd name="connsiteX0" fmla="*/ 381256 w 777174"/>
                  <a:gd name="connsiteY0" fmla="*/ 0 h 1234738"/>
                  <a:gd name="connsiteX1" fmla="*/ 494282 w 777174"/>
                  <a:gd name="connsiteY1" fmla="*/ 63578 h 1234738"/>
                  <a:gd name="connsiteX2" fmla="*/ 698960 w 777174"/>
                  <a:gd name="connsiteY2" fmla="*/ 127538 h 1234738"/>
                  <a:gd name="connsiteX3" fmla="*/ 693354 w 777174"/>
                  <a:gd name="connsiteY3" fmla="*/ 135014 h 1234738"/>
                  <a:gd name="connsiteX4" fmla="*/ 700974 w 777174"/>
                  <a:gd name="connsiteY4" fmla="*/ 317894 h 1234738"/>
                  <a:gd name="connsiteX5" fmla="*/ 761934 w 777174"/>
                  <a:gd name="connsiteY5" fmla="*/ 378854 h 1234738"/>
                  <a:gd name="connsiteX6" fmla="*/ 777174 w 777174"/>
                  <a:gd name="connsiteY6" fmla="*/ 493154 h 1234738"/>
                  <a:gd name="connsiteX7" fmla="*/ 739074 w 777174"/>
                  <a:gd name="connsiteY7" fmla="*/ 523634 h 1234738"/>
                  <a:gd name="connsiteX8" fmla="*/ 716214 w 777174"/>
                  <a:gd name="connsiteY8" fmla="*/ 828434 h 1234738"/>
                  <a:gd name="connsiteX9" fmla="*/ 655254 w 777174"/>
                  <a:gd name="connsiteY9" fmla="*/ 889394 h 1234738"/>
                  <a:gd name="connsiteX10" fmla="*/ 655254 w 777174"/>
                  <a:gd name="connsiteY10" fmla="*/ 950354 h 1234738"/>
                  <a:gd name="connsiteX11" fmla="*/ 731454 w 777174"/>
                  <a:gd name="connsiteY11" fmla="*/ 965594 h 1234738"/>
                  <a:gd name="connsiteX12" fmla="*/ 746694 w 777174"/>
                  <a:gd name="connsiteY12" fmla="*/ 1148474 h 1234738"/>
                  <a:gd name="connsiteX13" fmla="*/ 700974 w 777174"/>
                  <a:gd name="connsiteY13" fmla="*/ 1194194 h 1234738"/>
                  <a:gd name="connsiteX14" fmla="*/ 704660 w 777174"/>
                  <a:gd name="connsiteY14" fmla="*/ 1234738 h 1234738"/>
                  <a:gd name="connsiteX15" fmla="*/ 656206 w 777174"/>
                  <a:gd name="connsiteY15" fmla="*/ 1216102 h 1234738"/>
                  <a:gd name="connsiteX16" fmla="*/ 456182 w 777174"/>
                  <a:gd name="connsiteY16" fmla="*/ 1039890 h 1234738"/>
                  <a:gd name="connsiteX17" fmla="*/ 446658 w 777174"/>
                  <a:gd name="connsiteY17" fmla="*/ 973214 h 1234738"/>
                  <a:gd name="connsiteX18" fmla="*/ 313306 w 777174"/>
                  <a:gd name="connsiteY18" fmla="*/ 930352 h 1234738"/>
                  <a:gd name="connsiteX19" fmla="*/ 275206 w 777174"/>
                  <a:gd name="connsiteY19" fmla="*/ 711278 h 1234738"/>
                  <a:gd name="connsiteX20" fmla="*/ 179296 w 777174"/>
                  <a:gd name="connsiteY20" fmla="*/ 624502 h 1234738"/>
                  <a:gd name="connsiteX21" fmla="*/ 175194 w 777174"/>
                  <a:gd name="connsiteY21" fmla="*/ 558878 h 1234738"/>
                  <a:gd name="connsiteX22" fmla="*/ 213294 w 777174"/>
                  <a:gd name="connsiteY22" fmla="*/ 525538 h 1234738"/>
                  <a:gd name="connsiteX23" fmla="*/ 208532 w 777174"/>
                  <a:gd name="connsiteY23" fmla="*/ 482678 h 1234738"/>
                  <a:gd name="connsiteX24" fmla="*/ 194244 w 777174"/>
                  <a:gd name="connsiteY24" fmla="*/ 482678 h 1234738"/>
                  <a:gd name="connsiteX25" fmla="*/ 179958 w 777174"/>
                  <a:gd name="connsiteY25" fmla="*/ 430290 h 1234738"/>
                  <a:gd name="connsiteX26" fmla="*/ 151382 w 777174"/>
                  <a:gd name="connsiteY26" fmla="*/ 435052 h 1234738"/>
                  <a:gd name="connsiteX27" fmla="*/ 127570 w 777174"/>
                  <a:gd name="connsiteY27" fmla="*/ 387426 h 1234738"/>
                  <a:gd name="connsiteX28" fmla="*/ 96296 w 777174"/>
                  <a:gd name="connsiteY28" fmla="*/ 432598 h 1234738"/>
                  <a:gd name="connsiteX29" fmla="*/ 0 w 777174"/>
                  <a:gd name="connsiteY29" fmla="*/ 345058 h 1234738"/>
                  <a:gd name="connsiteX30" fmla="*/ 114234 w 777174"/>
                  <a:gd name="connsiteY30" fmla="*/ 188354 h 1234738"/>
                  <a:gd name="connsiteX31" fmla="*/ 198054 w 777174"/>
                  <a:gd name="connsiteY31" fmla="*/ 96914 h 1234738"/>
                  <a:gd name="connsiteX32" fmla="*/ 201548 w 777174"/>
                  <a:gd name="connsiteY32" fmla="*/ 90006 h 1234738"/>
                  <a:gd name="connsiteX33" fmla="*/ 265682 w 777174"/>
                  <a:gd name="connsiteY33" fmla="*/ 111390 h 1234738"/>
                  <a:gd name="connsiteX34" fmla="*/ 381256 w 777174"/>
                  <a:gd name="connsiteY34" fmla="*/ 0 h 1234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777174" h="1234738">
                    <a:moveTo>
                      <a:pt x="381256" y="0"/>
                    </a:moveTo>
                    <a:lnTo>
                      <a:pt x="494282" y="63578"/>
                    </a:lnTo>
                    <a:lnTo>
                      <a:pt x="698960" y="127538"/>
                    </a:lnTo>
                    <a:lnTo>
                      <a:pt x="693354" y="135014"/>
                    </a:lnTo>
                    <a:lnTo>
                      <a:pt x="700974" y="317894"/>
                    </a:lnTo>
                    <a:lnTo>
                      <a:pt x="761934" y="378854"/>
                    </a:lnTo>
                    <a:lnTo>
                      <a:pt x="777174" y="493154"/>
                    </a:lnTo>
                    <a:lnTo>
                      <a:pt x="739074" y="523634"/>
                    </a:lnTo>
                    <a:lnTo>
                      <a:pt x="716214" y="828434"/>
                    </a:lnTo>
                    <a:lnTo>
                      <a:pt x="655254" y="889394"/>
                    </a:lnTo>
                    <a:lnTo>
                      <a:pt x="655254" y="950354"/>
                    </a:lnTo>
                    <a:lnTo>
                      <a:pt x="731454" y="965594"/>
                    </a:lnTo>
                    <a:lnTo>
                      <a:pt x="746694" y="1148474"/>
                    </a:lnTo>
                    <a:lnTo>
                      <a:pt x="700974" y="1194194"/>
                    </a:lnTo>
                    <a:lnTo>
                      <a:pt x="704660" y="1234738"/>
                    </a:lnTo>
                    <a:lnTo>
                      <a:pt x="656206" y="1216102"/>
                    </a:lnTo>
                    <a:lnTo>
                      <a:pt x="456182" y="1039890"/>
                    </a:lnTo>
                    <a:lnTo>
                      <a:pt x="446658" y="973214"/>
                    </a:lnTo>
                    <a:lnTo>
                      <a:pt x="313306" y="930352"/>
                    </a:lnTo>
                    <a:lnTo>
                      <a:pt x="275206" y="711278"/>
                    </a:lnTo>
                    <a:lnTo>
                      <a:pt x="179296" y="624502"/>
                    </a:lnTo>
                    <a:lnTo>
                      <a:pt x="175194" y="558878"/>
                    </a:lnTo>
                    <a:lnTo>
                      <a:pt x="213294" y="525538"/>
                    </a:lnTo>
                    <a:lnTo>
                      <a:pt x="208532" y="482678"/>
                    </a:lnTo>
                    <a:lnTo>
                      <a:pt x="194244" y="482678"/>
                    </a:lnTo>
                    <a:lnTo>
                      <a:pt x="179958" y="430290"/>
                    </a:lnTo>
                    <a:lnTo>
                      <a:pt x="151382" y="435052"/>
                    </a:lnTo>
                    <a:lnTo>
                      <a:pt x="127570" y="387426"/>
                    </a:lnTo>
                    <a:lnTo>
                      <a:pt x="96296" y="432598"/>
                    </a:lnTo>
                    <a:lnTo>
                      <a:pt x="0" y="345058"/>
                    </a:lnTo>
                    <a:lnTo>
                      <a:pt x="114234" y="188354"/>
                    </a:lnTo>
                    <a:lnTo>
                      <a:pt x="198054" y="96914"/>
                    </a:lnTo>
                    <a:lnTo>
                      <a:pt x="201548" y="90006"/>
                    </a:lnTo>
                    <a:lnTo>
                      <a:pt x="265682" y="111390"/>
                    </a:lnTo>
                    <a:lnTo>
                      <a:pt x="38125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0C8262B3-A6B3-46EB-9871-3F8E171E91F8}"/>
                  </a:ext>
                </a:extLst>
              </p:cNvPr>
              <p:cNvSpPr/>
              <p:nvPr/>
            </p:nvSpPr>
            <p:spPr>
              <a:xfrm>
                <a:off x="33407208" y="21419820"/>
                <a:ext cx="798972" cy="697230"/>
              </a:xfrm>
              <a:custGeom>
                <a:avLst/>
                <a:gdLst>
                  <a:gd name="connsiteX0" fmla="*/ 532272 w 798972"/>
                  <a:gd name="connsiteY0" fmla="*/ 0 h 697230"/>
                  <a:gd name="connsiteX1" fmla="*/ 692292 w 798972"/>
                  <a:gd name="connsiteY1" fmla="*/ 22860 h 697230"/>
                  <a:gd name="connsiteX2" fmla="*/ 768492 w 798972"/>
                  <a:gd name="connsiteY2" fmla="*/ 91440 h 697230"/>
                  <a:gd name="connsiteX3" fmla="*/ 768492 w 798972"/>
                  <a:gd name="connsiteY3" fmla="*/ 152400 h 697230"/>
                  <a:gd name="connsiteX4" fmla="*/ 738012 w 798972"/>
                  <a:gd name="connsiteY4" fmla="*/ 220980 h 697230"/>
                  <a:gd name="connsiteX5" fmla="*/ 798972 w 798972"/>
                  <a:gd name="connsiteY5" fmla="*/ 320040 h 697230"/>
                  <a:gd name="connsiteX6" fmla="*/ 798972 w 798972"/>
                  <a:gd name="connsiteY6" fmla="*/ 358140 h 697230"/>
                  <a:gd name="connsiteX7" fmla="*/ 669432 w 798972"/>
                  <a:gd name="connsiteY7" fmla="*/ 396240 h 697230"/>
                  <a:gd name="connsiteX8" fmla="*/ 608472 w 798972"/>
                  <a:gd name="connsiteY8" fmla="*/ 365760 h 697230"/>
                  <a:gd name="connsiteX9" fmla="*/ 532272 w 798972"/>
                  <a:gd name="connsiteY9" fmla="*/ 365760 h 697230"/>
                  <a:gd name="connsiteX10" fmla="*/ 456072 w 798972"/>
                  <a:gd name="connsiteY10" fmla="*/ 441960 h 697230"/>
                  <a:gd name="connsiteX11" fmla="*/ 434060 w 798972"/>
                  <a:gd name="connsiteY11" fmla="*/ 640080 h 697230"/>
                  <a:gd name="connsiteX12" fmla="*/ 330344 w 798972"/>
                  <a:gd name="connsiteY12" fmla="*/ 640080 h 697230"/>
                  <a:gd name="connsiteX13" fmla="*/ 216040 w 798972"/>
                  <a:gd name="connsiteY13" fmla="*/ 697230 h 697230"/>
                  <a:gd name="connsiteX14" fmla="*/ 139842 w 798972"/>
                  <a:gd name="connsiteY14" fmla="*/ 644844 h 697230"/>
                  <a:gd name="connsiteX15" fmla="*/ 139842 w 798972"/>
                  <a:gd name="connsiteY15" fmla="*/ 563880 h 697230"/>
                  <a:gd name="connsiteX16" fmla="*/ 101742 w 798972"/>
                  <a:gd name="connsiteY16" fmla="*/ 554356 h 697230"/>
                  <a:gd name="connsiteX17" fmla="*/ 111268 w 798972"/>
                  <a:gd name="connsiteY17" fmla="*/ 516256 h 697230"/>
                  <a:gd name="connsiteX18" fmla="*/ 225568 w 798972"/>
                  <a:gd name="connsiteY18" fmla="*/ 449580 h 697230"/>
                  <a:gd name="connsiteX19" fmla="*/ 82692 w 798972"/>
                  <a:gd name="connsiteY19" fmla="*/ 354330 h 697230"/>
                  <a:gd name="connsiteX20" fmla="*/ 92216 w 798972"/>
                  <a:gd name="connsiteY20" fmla="*/ 292418 h 697230"/>
                  <a:gd name="connsiteX21" fmla="*/ 58880 w 798972"/>
                  <a:gd name="connsiteY21" fmla="*/ 278130 h 697230"/>
                  <a:gd name="connsiteX22" fmla="*/ 44592 w 798972"/>
                  <a:gd name="connsiteY22" fmla="*/ 316230 h 697230"/>
                  <a:gd name="connsiteX23" fmla="*/ 1730 w 798972"/>
                  <a:gd name="connsiteY23" fmla="*/ 320992 h 697230"/>
                  <a:gd name="connsiteX24" fmla="*/ 0 w 798972"/>
                  <a:gd name="connsiteY24" fmla="*/ 237924 h 697230"/>
                  <a:gd name="connsiteX25" fmla="*/ 136032 w 798972"/>
                  <a:gd name="connsiteY25" fmla="*/ 137160 h 697230"/>
                  <a:gd name="connsiteX26" fmla="*/ 364632 w 798972"/>
                  <a:gd name="connsiteY26" fmla="*/ 129540 h 697230"/>
                  <a:gd name="connsiteX27" fmla="*/ 532272 w 798972"/>
                  <a:gd name="connsiteY27" fmla="*/ 0 h 697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798972" h="697230">
                    <a:moveTo>
                      <a:pt x="532272" y="0"/>
                    </a:moveTo>
                    <a:lnTo>
                      <a:pt x="692292" y="22860"/>
                    </a:lnTo>
                    <a:lnTo>
                      <a:pt x="768492" y="91440"/>
                    </a:lnTo>
                    <a:lnTo>
                      <a:pt x="768492" y="152400"/>
                    </a:lnTo>
                    <a:lnTo>
                      <a:pt x="738012" y="220980"/>
                    </a:lnTo>
                    <a:lnTo>
                      <a:pt x="798972" y="320040"/>
                    </a:lnTo>
                    <a:lnTo>
                      <a:pt x="798972" y="358140"/>
                    </a:lnTo>
                    <a:lnTo>
                      <a:pt x="669432" y="396240"/>
                    </a:lnTo>
                    <a:lnTo>
                      <a:pt x="608472" y="365760"/>
                    </a:lnTo>
                    <a:lnTo>
                      <a:pt x="532272" y="365760"/>
                    </a:lnTo>
                    <a:lnTo>
                      <a:pt x="456072" y="441960"/>
                    </a:lnTo>
                    <a:lnTo>
                      <a:pt x="434060" y="640080"/>
                    </a:lnTo>
                    <a:lnTo>
                      <a:pt x="330344" y="640080"/>
                    </a:lnTo>
                    <a:lnTo>
                      <a:pt x="216040" y="697230"/>
                    </a:lnTo>
                    <a:lnTo>
                      <a:pt x="139842" y="644844"/>
                    </a:lnTo>
                    <a:lnTo>
                      <a:pt x="139842" y="563880"/>
                    </a:lnTo>
                    <a:lnTo>
                      <a:pt x="101742" y="554356"/>
                    </a:lnTo>
                    <a:lnTo>
                      <a:pt x="111268" y="516256"/>
                    </a:lnTo>
                    <a:lnTo>
                      <a:pt x="225568" y="449580"/>
                    </a:lnTo>
                    <a:lnTo>
                      <a:pt x="82692" y="354330"/>
                    </a:lnTo>
                    <a:lnTo>
                      <a:pt x="92216" y="292418"/>
                    </a:lnTo>
                    <a:lnTo>
                      <a:pt x="58880" y="278130"/>
                    </a:lnTo>
                    <a:lnTo>
                      <a:pt x="44592" y="316230"/>
                    </a:lnTo>
                    <a:lnTo>
                      <a:pt x="1730" y="320992"/>
                    </a:lnTo>
                    <a:lnTo>
                      <a:pt x="0" y="237924"/>
                    </a:lnTo>
                    <a:lnTo>
                      <a:pt x="136032" y="137160"/>
                    </a:lnTo>
                    <a:lnTo>
                      <a:pt x="364632" y="129540"/>
                    </a:lnTo>
                    <a:lnTo>
                      <a:pt x="532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52AC8A29-7FDB-4B90-AC75-9EFA5C906220}"/>
                  </a:ext>
                </a:extLst>
              </p:cNvPr>
              <p:cNvSpPr/>
              <p:nvPr/>
            </p:nvSpPr>
            <p:spPr>
              <a:xfrm>
                <a:off x="32985076" y="21931312"/>
                <a:ext cx="931544" cy="619126"/>
              </a:xfrm>
              <a:custGeom>
                <a:avLst/>
                <a:gdLst>
                  <a:gd name="connsiteX0" fmla="*/ 471488 w 931544"/>
                  <a:gd name="connsiteY0" fmla="*/ 0 h 619126"/>
                  <a:gd name="connsiteX1" fmla="*/ 532310 w 931544"/>
                  <a:gd name="connsiteY1" fmla="*/ 9124 h 619126"/>
                  <a:gd name="connsiteX2" fmla="*/ 523874 w 931544"/>
                  <a:gd name="connsiteY2" fmla="*/ 42864 h 619126"/>
                  <a:gd name="connsiteX3" fmla="*/ 561974 w 931544"/>
                  <a:gd name="connsiteY3" fmla="*/ 52388 h 619126"/>
                  <a:gd name="connsiteX4" fmla="*/ 561974 w 931544"/>
                  <a:gd name="connsiteY4" fmla="*/ 133352 h 619126"/>
                  <a:gd name="connsiteX5" fmla="*/ 638172 w 931544"/>
                  <a:gd name="connsiteY5" fmla="*/ 185738 h 619126"/>
                  <a:gd name="connsiteX6" fmla="*/ 752476 w 931544"/>
                  <a:gd name="connsiteY6" fmla="*/ 128588 h 619126"/>
                  <a:gd name="connsiteX7" fmla="*/ 856192 w 931544"/>
                  <a:gd name="connsiteY7" fmla="*/ 128588 h 619126"/>
                  <a:gd name="connsiteX8" fmla="*/ 855344 w 931544"/>
                  <a:gd name="connsiteY8" fmla="*/ 136208 h 619126"/>
                  <a:gd name="connsiteX9" fmla="*/ 885824 w 931544"/>
                  <a:gd name="connsiteY9" fmla="*/ 174308 h 619126"/>
                  <a:gd name="connsiteX10" fmla="*/ 931544 w 931544"/>
                  <a:gd name="connsiteY10" fmla="*/ 212408 h 619126"/>
                  <a:gd name="connsiteX11" fmla="*/ 931544 w 931544"/>
                  <a:gd name="connsiteY11" fmla="*/ 288608 h 619126"/>
                  <a:gd name="connsiteX12" fmla="*/ 862964 w 931544"/>
                  <a:gd name="connsiteY12" fmla="*/ 372428 h 619126"/>
                  <a:gd name="connsiteX13" fmla="*/ 786764 w 931544"/>
                  <a:gd name="connsiteY13" fmla="*/ 402908 h 619126"/>
                  <a:gd name="connsiteX14" fmla="*/ 588644 w 931544"/>
                  <a:gd name="connsiteY14" fmla="*/ 395288 h 619126"/>
                  <a:gd name="connsiteX15" fmla="*/ 390524 w 931544"/>
                  <a:gd name="connsiteY15" fmla="*/ 463868 h 619126"/>
                  <a:gd name="connsiteX16" fmla="*/ 398144 w 931544"/>
                  <a:gd name="connsiteY16" fmla="*/ 578168 h 619126"/>
                  <a:gd name="connsiteX17" fmla="*/ 381966 w 931544"/>
                  <a:gd name="connsiteY17" fmla="*/ 610522 h 619126"/>
                  <a:gd name="connsiteX18" fmla="*/ 285748 w 931544"/>
                  <a:gd name="connsiteY18" fmla="*/ 557212 h 619126"/>
                  <a:gd name="connsiteX19" fmla="*/ 147636 w 931544"/>
                  <a:gd name="connsiteY19" fmla="*/ 619126 h 619126"/>
                  <a:gd name="connsiteX20" fmla="*/ 95248 w 931544"/>
                  <a:gd name="connsiteY20" fmla="*/ 485776 h 619126"/>
                  <a:gd name="connsiteX21" fmla="*/ 119062 w 931544"/>
                  <a:gd name="connsiteY21" fmla="*/ 457200 h 619126"/>
                  <a:gd name="connsiteX22" fmla="*/ 95248 w 931544"/>
                  <a:gd name="connsiteY22" fmla="*/ 376238 h 619126"/>
                  <a:gd name="connsiteX23" fmla="*/ 9524 w 931544"/>
                  <a:gd name="connsiteY23" fmla="*/ 395288 h 619126"/>
                  <a:gd name="connsiteX24" fmla="*/ 0 w 931544"/>
                  <a:gd name="connsiteY24" fmla="*/ 323852 h 619126"/>
                  <a:gd name="connsiteX25" fmla="*/ 66674 w 931544"/>
                  <a:gd name="connsiteY25" fmla="*/ 176212 h 619126"/>
                  <a:gd name="connsiteX26" fmla="*/ 33336 w 931544"/>
                  <a:gd name="connsiteY26" fmla="*/ 76200 h 619126"/>
                  <a:gd name="connsiteX27" fmla="*/ 104774 w 931544"/>
                  <a:gd name="connsiteY27" fmla="*/ 38100 h 619126"/>
                  <a:gd name="connsiteX28" fmla="*/ 204788 w 931544"/>
                  <a:gd name="connsiteY28" fmla="*/ 28576 h 619126"/>
                  <a:gd name="connsiteX29" fmla="*/ 280988 w 931544"/>
                  <a:gd name="connsiteY29" fmla="*/ 90488 h 619126"/>
                  <a:gd name="connsiteX30" fmla="*/ 357188 w 931544"/>
                  <a:gd name="connsiteY30" fmla="*/ 42864 h 619126"/>
                  <a:gd name="connsiteX31" fmla="*/ 428624 w 931544"/>
                  <a:gd name="connsiteY31" fmla="*/ 76200 h 619126"/>
                  <a:gd name="connsiteX32" fmla="*/ 471488 w 931544"/>
                  <a:gd name="connsiteY32" fmla="*/ 0 h 619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31544" h="619126">
                    <a:moveTo>
                      <a:pt x="471488" y="0"/>
                    </a:moveTo>
                    <a:lnTo>
                      <a:pt x="532310" y="9124"/>
                    </a:lnTo>
                    <a:lnTo>
                      <a:pt x="523874" y="42864"/>
                    </a:lnTo>
                    <a:lnTo>
                      <a:pt x="561974" y="52388"/>
                    </a:lnTo>
                    <a:lnTo>
                      <a:pt x="561974" y="133352"/>
                    </a:lnTo>
                    <a:lnTo>
                      <a:pt x="638172" y="185738"/>
                    </a:lnTo>
                    <a:lnTo>
                      <a:pt x="752476" y="128588"/>
                    </a:lnTo>
                    <a:lnTo>
                      <a:pt x="856192" y="128588"/>
                    </a:lnTo>
                    <a:lnTo>
                      <a:pt x="855344" y="136208"/>
                    </a:lnTo>
                    <a:lnTo>
                      <a:pt x="885824" y="174308"/>
                    </a:lnTo>
                    <a:lnTo>
                      <a:pt x="931544" y="212408"/>
                    </a:lnTo>
                    <a:lnTo>
                      <a:pt x="931544" y="288608"/>
                    </a:lnTo>
                    <a:lnTo>
                      <a:pt x="862964" y="372428"/>
                    </a:lnTo>
                    <a:lnTo>
                      <a:pt x="786764" y="402908"/>
                    </a:lnTo>
                    <a:lnTo>
                      <a:pt x="588644" y="395288"/>
                    </a:lnTo>
                    <a:lnTo>
                      <a:pt x="390524" y="463868"/>
                    </a:lnTo>
                    <a:lnTo>
                      <a:pt x="398144" y="578168"/>
                    </a:lnTo>
                    <a:lnTo>
                      <a:pt x="381966" y="610522"/>
                    </a:lnTo>
                    <a:lnTo>
                      <a:pt x="285748" y="557212"/>
                    </a:lnTo>
                    <a:lnTo>
                      <a:pt x="147636" y="619126"/>
                    </a:lnTo>
                    <a:lnTo>
                      <a:pt x="95248" y="485776"/>
                    </a:lnTo>
                    <a:lnTo>
                      <a:pt x="119062" y="457200"/>
                    </a:lnTo>
                    <a:lnTo>
                      <a:pt x="95248" y="376238"/>
                    </a:lnTo>
                    <a:lnTo>
                      <a:pt x="9524" y="395288"/>
                    </a:lnTo>
                    <a:lnTo>
                      <a:pt x="0" y="323852"/>
                    </a:lnTo>
                    <a:lnTo>
                      <a:pt x="66674" y="176212"/>
                    </a:lnTo>
                    <a:lnTo>
                      <a:pt x="33336" y="76200"/>
                    </a:lnTo>
                    <a:lnTo>
                      <a:pt x="104774" y="38100"/>
                    </a:lnTo>
                    <a:lnTo>
                      <a:pt x="204788" y="28576"/>
                    </a:lnTo>
                    <a:lnTo>
                      <a:pt x="280988" y="90488"/>
                    </a:lnTo>
                    <a:lnTo>
                      <a:pt x="357188" y="42864"/>
                    </a:lnTo>
                    <a:lnTo>
                      <a:pt x="428624" y="76200"/>
                    </a:lnTo>
                    <a:lnTo>
                      <a:pt x="47148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EABD264E-6C2D-4F1D-84EB-A619318717C2}"/>
                  </a:ext>
                </a:extLst>
              </p:cNvPr>
              <p:cNvSpPr/>
              <p:nvPr/>
            </p:nvSpPr>
            <p:spPr>
              <a:xfrm>
                <a:off x="32451676" y="22307550"/>
                <a:ext cx="915366" cy="523120"/>
              </a:xfrm>
              <a:custGeom>
                <a:avLst/>
                <a:gdLst>
                  <a:gd name="connsiteX0" fmla="*/ 628648 w 915366"/>
                  <a:gd name="connsiteY0" fmla="*/ 0 h 523120"/>
                  <a:gd name="connsiteX1" fmla="*/ 652462 w 915366"/>
                  <a:gd name="connsiteY1" fmla="*/ 80962 h 523120"/>
                  <a:gd name="connsiteX2" fmla="*/ 628648 w 915366"/>
                  <a:gd name="connsiteY2" fmla="*/ 109538 h 523120"/>
                  <a:gd name="connsiteX3" fmla="*/ 681036 w 915366"/>
                  <a:gd name="connsiteY3" fmla="*/ 242888 h 523120"/>
                  <a:gd name="connsiteX4" fmla="*/ 819148 w 915366"/>
                  <a:gd name="connsiteY4" fmla="*/ 180974 h 523120"/>
                  <a:gd name="connsiteX5" fmla="*/ 915366 w 915366"/>
                  <a:gd name="connsiteY5" fmla="*/ 234284 h 523120"/>
                  <a:gd name="connsiteX6" fmla="*/ 847724 w 915366"/>
                  <a:gd name="connsiteY6" fmla="*/ 369570 h 523120"/>
                  <a:gd name="connsiteX7" fmla="*/ 718184 w 915366"/>
                  <a:gd name="connsiteY7" fmla="*/ 422910 h 523120"/>
                  <a:gd name="connsiteX8" fmla="*/ 664844 w 915366"/>
                  <a:gd name="connsiteY8" fmla="*/ 445770 h 523120"/>
                  <a:gd name="connsiteX9" fmla="*/ 611504 w 915366"/>
                  <a:gd name="connsiteY9" fmla="*/ 377190 h 523120"/>
                  <a:gd name="connsiteX10" fmla="*/ 512444 w 915366"/>
                  <a:gd name="connsiteY10" fmla="*/ 346710 h 523120"/>
                  <a:gd name="connsiteX11" fmla="*/ 497204 w 915366"/>
                  <a:gd name="connsiteY11" fmla="*/ 285750 h 523120"/>
                  <a:gd name="connsiteX12" fmla="*/ 398144 w 915366"/>
                  <a:gd name="connsiteY12" fmla="*/ 339090 h 523120"/>
                  <a:gd name="connsiteX13" fmla="*/ 398144 w 915366"/>
                  <a:gd name="connsiteY13" fmla="*/ 407670 h 523120"/>
                  <a:gd name="connsiteX14" fmla="*/ 344860 w 915366"/>
                  <a:gd name="connsiteY14" fmla="*/ 523120 h 523120"/>
                  <a:gd name="connsiteX15" fmla="*/ 309562 w 915366"/>
                  <a:gd name="connsiteY15" fmla="*/ 490538 h 523120"/>
                  <a:gd name="connsiteX16" fmla="*/ 214312 w 915366"/>
                  <a:gd name="connsiteY16" fmla="*/ 504826 h 523120"/>
                  <a:gd name="connsiteX17" fmla="*/ 180974 w 915366"/>
                  <a:gd name="connsiteY17" fmla="*/ 414338 h 523120"/>
                  <a:gd name="connsiteX18" fmla="*/ 115974 w 915366"/>
                  <a:gd name="connsiteY18" fmla="*/ 417588 h 523120"/>
                  <a:gd name="connsiteX19" fmla="*/ 104774 w 915366"/>
                  <a:gd name="connsiteY19" fmla="*/ 352426 h 523120"/>
                  <a:gd name="connsiteX20" fmla="*/ 80962 w 915366"/>
                  <a:gd name="connsiteY20" fmla="*/ 314326 h 523120"/>
                  <a:gd name="connsiteX21" fmla="*/ 38100 w 915366"/>
                  <a:gd name="connsiteY21" fmla="*/ 323850 h 523120"/>
                  <a:gd name="connsiteX22" fmla="*/ 0 w 915366"/>
                  <a:gd name="connsiteY22" fmla="*/ 309562 h 523120"/>
                  <a:gd name="connsiteX23" fmla="*/ 100012 w 915366"/>
                  <a:gd name="connsiteY23" fmla="*/ 147638 h 523120"/>
                  <a:gd name="connsiteX24" fmla="*/ 157162 w 915366"/>
                  <a:gd name="connsiteY24" fmla="*/ 228600 h 523120"/>
                  <a:gd name="connsiteX25" fmla="*/ 247648 w 915366"/>
                  <a:gd name="connsiteY25" fmla="*/ 119062 h 523120"/>
                  <a:gd name="connsiteX26" fmla="*/ 433388 w 915366"/>
                  <a:gd name="connsiteY26" fmla="*/ 123826 h 523120"/>
                  <a:gd name="connsiteX27" fmla="*/ 541306 w 915366"/>
                  <a:gd name="connsiteY27" fmla="*/ 6914 h 523120"/>
                  <a:gd name="connsiteX28" fmla="*/ 542924 w 915366"/>
                  <a:gd name="connsiteY28" fmla="*/ 19050 h 523120"/>
                  <a:gd name="connsiteX29" fmla="*/ 628648 w 915366"/>
                  <a:gd name="connsiteY29" fmla="*/ 0 h 523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15366" h="523120">
                    <a:moveTo>
                      <a:pt x="628648" y="0"/>
                    </a:moveTo>
                    <a:lnTo>
                      <a:pt x="652462" y="80962"/>
                    </a:lnTo>
                    <a:lnTo>
                      <a:pt x="628648" y="109538"/>
                    </a:lnTo>
                    <a:lnTo>
                      <a:pt x="681036" y="242888"/>
                    </a:lnTo>
                    <a:lnTo>
                      <a:pt x="819148" y="180974"/>
                    </a:lnTo>
                    <a:lnTo>
                      <a:pt x="915366" y="234284"/>
                    </a:lnTo>
                    <a:lnTo>
                      <a:pt x="847724" y="369570"/>
                    </a:lnTo>
                    <a:lnTo>
                      <a:pt x="718184" y="422910"/>
                    </a:lnTo>
                    <a:lnTo>
                      <a:pt x="664844" y="445770"/>
                    </a:lnTo>
                    <a:lnTo>
                      <a:pt x="611504" y="377190"/>
                    </a:lnTo>
                    <a:lnTo>
                      <a:pt x="512444" y="346710"/>
                    </a:lnTo>
                    <a:lnTo>
                      <a:pt x="497204" y="285750"/>
                    </a:lnTo>
                    <a:lnTo>
                      <a:pt x="398144" y="339090"/>
                    </a:lnTo>
                    <a:lnTo>
                      <a:pt x="398144" y="407670"/>
                    </a:lnTo>
                    <a:lnTo>
                      <a:pt x="344860" y="523120"/>
                    </a:lnTo>
                    <a:lnTo>
                      <a:pt x="309562" y="490538"/>
                    </a:lnTo>
                    <a:lnTo>
                      <a:pt x="214312" y="504826"/>
                    </a:lnTo>
                    <a:lnTo>
                      <a:pt x="180974" y="414338"/>
                    </a:lnTo>
                    <a:lnTo>
                      <a:pt x="115974" y="417588"/>
                    </a:lnTo>
                    <a:lnTo>
                      <a:pt x="104774" y="352426"/>
                    </a:lnTo>
                    <a:lnTo>
                      <a:pt x="80962" y="314326"/>
                    </a:lnTo>
                    <a:lnTo>
                      <a:pt x="38100" y="323850"/>
                    </a:lnTo>
                    <a:lnTo>
                      <a:pt x="0" y="309562"/>
                    </a:lnTo>
                    <a:lnTo>
                      <a:pt x="100012" y="147638"/>
                    </a:lnTo>
                    <a:lnTo>
                      <a:pt x="157162" y="228600"/>
                    </a:lnTo>
                    <a:lnTo>
                      <a:pt x="247648" y="119062"/>
                    </a:lnTo>
                    <a:lnTo>
                      <a:pt x="433388" y="123826"/>
                    </a:lnTo>
                    <a:lnTo>
                      <a:pt x="541306" y="6914"/>
                    </a:lnTo>
                    <a:lnTo>
                      <a:pt x="542924" y="19050"/>
                    </a:lnTo>
                    <a:lnTo>
                      <a:pt x="62864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41D029E1-5DF3-4D74-91DA-FAD33A6CE29F}"/>
                  </a:ext>
                </a:extLst>
              </p:cNvPr>
              <p:cNvSpPr/>
              <p:nvPr/>
            </p:nvSpPr>
            <p:spPr>
              <a:xfrm>
                <a:off x="32196096" y="21657744"/>
                <a:ext cx="1436680" cy="1087956"/>
              </a:xfrm>
              <a:custGeom>
                <a:avLst/>
                <a:gdLst>
                  <a:gd name="connsiteX0" fmla="*/ 1211112 w 1436680"/>
                  <a:gd name="connsiteY0" fmla="*/ 0 h 1087956"/>
                  <a:gd name="connsiteX1" fmla="*/ 1212842 w 1436680"/>
                  <a:gd name="connsiteY1" fmla="*/ 83068 h 1087956"/>
                  <a:gd name="connsiteX2" fmla="*/ 1255704 w 1436680"/>
                  <a:gd name="connsiteY2" fmla="*/ 78306 h 1087956"/>
                  <a:gd name="connsiteX3" fmla="*/ 1269992 w 1436680"/>
                  <a:gd name="connsiteY3" fmla="*/ 40206 h 1087956"/>
                  <a:gd name="connsiteX4" fmla="*/ 1303328 w 1436680"/>
                  <a:gd name="connsiteY4" fmla="*/ 54494 h 1087956"/>
                  <a:gd name="connsiteX5" fmla="*/ 1293804 w 1436680"/>
                  <a:gd name="connsiteY5" fmla="*/ 116406 h 1087956"/>
                  <a:gd name="connsiteX6" fmla="*/ 1436680 w 1436680"/>
                  <a:gd name="connsiteY6" fmla="*/ 211656 h 1087956"/>
                  <a:gd name="connsiteX7" fmla="*/ 1322380 w 1436680"/>
                  <a:gd name="connsiteY7" fmla="*/ 278332 h 1087956"/>
                  <a:gd name="connsiteX8" fmla="*/ 1321290 w 1436680"/>
                  <a:gd name="connsiteY8" fmla="*/ 282692 h 1087956"/>
                  <a:gd name="connsiteX9" fmla="*/ 1260468 w 1436680"/>
                  <a:gd name="connsiteY9" fmla="*/ 273568 h 1087956"/>
                  <a:gd name="connsiteX10" fmla="*/ 1217604 w 1436680"/>
                  <a:gd name="connsiteY10" fmla="*/ 349768 h 1087956"/>
                  <a:gd name="connsiteX11" fmla="*/ 1146168 w 1436680"/>
                  <a:gd name="connsiteY11" fmla="*/ 316432 h 1087956"/>
                  <a:gd name="connsiteX12" fmla="*/ 1069968 w 1436680"/>
                  <a:gd name="connsiteY12" fmla="*/ 364056 h 1087956"/>
                  <a:gd name="connsiteX13" fmla="*/ 993768 w 1436680"/>
                  <a:gd name="connsiteY13" fmla="*/ 302144 h 1087956"/>
                  <a:gd name="connsiteX14" fmla="*/ 893754 w 1436680"/>
                  <a:gd name="connsiteY14" fmla="*/ 311668 h 1087956"/>
                  <a:gd name="connsiteX15" fmla="*/ 822316 w 1436680"/>
                  <a:gd name="connsiteY15" fmla="*/ 349768 h 1087956"/>
                  <a:gd name="connsiteX16" fmla="*/ 855654 w 1436680"/>
                  <a:gd name="connsiteY16" fmla="*/ 449780 h 1087956"/>
                  <a:gd name="connsiteX17" fmla="*/ 788980 w 1436680"/>
                  <a:gd name="connsiteY17" fmla="*/ 597420 h 1087956"/>
                  <a:gd name="connsiteX18" fmla="*/ 796886 w 1436680"/>
                  <a:gd name="connsiteY18" fmla="*/ 656720 h 1087956"/>
                  <a:gd name="connsiteX19" fmla="*/ 688968 w 1436680"/>
                  <a:gd name="connsiteY19" fmla="*/ 773632 h 1087956"/>
                  <a:gd name="connsiteX20" fmla="*/ 503228 w 1436680"/>
                  <a:gd name="connsiteY20" fmla="*/ 768868 h 1087956"/>
                  <a:gd name="connsiteX21" fmla="*/ 412742 w 1436680"/>
                  <a:gd name="connsiteY21" fmla="*/ 878406 h 1087956"/>
                  <a:gd name="connsiteX22" fmla="*/ 355592 w 1436680"/>
                  <a:gd name="connsiteY22" fmla="*/ 797444 h 1087956"/>
                  <a:gd name="connsiteX23" fmla="*/ 255580 w 1436680"/>
                  <a:gd name="connsiteY23" fmla="*/ 959368 h 1087956"/>
                  <a:gd name="connsiteX24" fmla="*/ 259590 w 1436680"/>
                  <a:gd name="connsiteY24" fmla="*/ 960872 h 1087956"/>
                  <a:gd name="connsiteX25" fmla="*/ 217480 w 1436680"/>
                  <a:gd name="connsiteY25" fmla="*/ 1045094 h 1087956"/>
                  <a:gd name="connsiteX26" fmla="*/ 131754 w 1436680"/>
                  <a:gd name="connsiteY26" fmla="*/ 1087956 h 1087956"/>
                  <a:gd name="connsiteX27" fmla="*/ 93654 w 1436680"/>
                  <a:gd name="connsiteY27" fmla="*/ 1049856 h 1087956"/>
                  <a:gd name="connsiteX28" fmla="*/ 36504 w 1436680"/>
                  <a:gd name="connsiteY28" fmla="*/ 1021280 h 1087956"/>
                  <a:gd name="connsiteX29" fmla="*/ 26980 w 1436680"/>
                  <a:gd name="connsiteY29" fmla="*/ 973656 h 1087956"/>
                  <a:gd name="connsiteX30" fmla="*/ 0 w 1436680"/>
                  <a:gd name="connsiteY30" fmla="*/ 942820 h 1087956"/>
                  <a:gd name="connsiteX31" fmla="*/ 6024 w 1436680"/>
                  <a:gd name="connsiteY31" fmla="*/ 912696 h 1087956"/>
                  <a:gd name="connsiteX32" fmla="*/ 66984 w 1436680"/>
                  <a:gd name="connsiteY32" fmla="*/ 790776 h 1087956"/>
                  <a:gd name="connsiteX33" fmla="*/ 82224 w 1436680"/>
                  <a:gd name="connsiteY33" fmla="*/ 714576 h 1087956"/>
                  <a:gd name="connsiteX34" fmla="*/ 89844 w 1436680"/>
                  <a:gd name="connsiteY34" fmla="*/ 562176 h 1087956"/>
                  <a:gd name="connsiteX35" fmla="*/ 120324 w 1436680"/>
                  <a:gd name="connsiteY35" fmla="*/ 508836 h 1087956"/>
                  <a:gd name="connsiteX36" fmla="*/ 143184 w 1436680"/>
                  <a:gd name="connsiteY36" fmla="*/ 463116 h 1087956"/>
                  <a:gd name="connsiteX37" fmla="*/ 379404 w 1436680"/>
                  <a:gd name="connsiteY37" fmla="*/ 348816 h 1087956"/>
                  <a:gd name="connsiteX38" fmla="*/ 547044 w 1436680"/>
                  <a:gd name="connsiteY38" fmla="*/ 272616 h 1087956"/>
                  <a:gd name="connsiteX39" fmla="*/ 691824 w 1436680"/>
                  <a:gd name="connsiteY39" fmla="*/ 287856 h 1087956"/>
                  <a:gd name="connsiteX40" fmla="*/ 1034724 w 1436680"/>
                  <a:gd name="connsiteY40" fmla="*/ 120216 h 1087956"/>
                  <a:gd name="connsiteX41" fmla="*/ 1141404 w 1436680"/>
                  <a:gd name="connsiteY41" fmla="*/ 51636 h 1087956"/>
                  <a:gd name="connsiteX42" fmla="*/ 1211112 w 1436680"/>
                  <a:gd name="connsiteY42" fmla="*/ 0 h 1087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436680" h="1087956">
                    <a:moveTo>
                      <a:pt x="1211112" y="0"/>
                    </a:moveTo>
                    <a:lnTo>
                      <a:pt x="1212842" y="83068"/>
                    </a:lnTo>
                    <a:lnTo>
                      <a:pt x="1255704" y="78306"/>
                    </a:lnTo>
                    <a:lnTo>
                      <a:pt x="1269992" y="40206"/>
                    </a:lnTo>
                    <a:lnTo>
                      <a:pt x="1303328" y="54494"/>
                    </a:lnTo>
                    <a:lnTo>
                      <a:pt x="1293804" y="116406"/>
                    </a:lnTo>
                    <a:lnTo>
                      <a:pt x="1436680" y="211656"/>
                    </a:lnTo>
                    <a:lnTo>
                      <a:pt x="1322380" y="278332"/>
                    </a:lnTo>
                    <a:lnTo>
                      <a:pt x="1321290" y="282692"/>
                    </a:lnTo>
                    <a:lnTo>
                      <a:pt x="1260468" y="273568"/>
                    </a:lnTo>
                    <a:lnTo>
                      <a:pt x="1217604" y="349768"/>
                    </a:lnTo>
                    <a:lnTo>
                      <a:pt x="1146168" y="316432"/>
                    </a:lnTo>
                    <a:lnTo>
                      <a:pt x="1069968" y="364056"/>
                    </a:lnTo>
                    <a:lnTo>
                      <a:pt x="993768" y="302144"/>
                    </a:lnTo>
                    <a:lnTo>
                      <a:pt x="893754" y="311668"/>
                    </a:lnTo>
                    <a:lnTo>
                      <a:pt x="822316" y="349768"/>
                    </a:lnTo>
                    <a:lnTo>
                      <a:pt x="855654" y="449780"/>
                    </a:lnTo>
                    <a:lnTo>
                      <a:pt x="788980" y="597420"/>
                    </a:lnTo>
                    <a:lnTo>
                      <a:pt x="796886" y="656720"/>
                    </a:lnTo>
                    <a:lnTo>
                      <a:pt x="688968" y="773632"/>
                    </a:lnTo>
                    <a:lnTo>
                      <a:pt x="503228" y="768868"/>
                    </a:lnTo>
                    <a:lnTo>
                      <a:pt x="412742" y="878406"/>
                    </a:lnTo>
                    <a:lnTo>
                      <a:pt x="355592" y="797444"/>
                    </a:lnTo>
                    <a:lnTo>
                      <a:pt x="255580" y="959368"/>
                    </a:lnTo>
                    <a:lnTo>
                      <a:pt x="259590" y="960872"/>
                    </a:lnTo>
                    <a:lnTo>
                      <a:pt x="217480" y="1045094"/>
                    </a:lnTo>
                    <a:lnTo>
                      <a:pt x="131754" y="1087956"/>
                    </a:lnTo>
                    <a:lnTo>
                      <a:pt x="93654" y="1049856"/>
                    </a:lnTo>
                    <a:lnTo>
                      <a:pt x="36504" y="1021280"/>
                    </a:lnTo>
                    <a:lnTo>
                      <a:pt x="26980" y="973656"/>
                    </a:lnTo>
                    <a:lnTo>
                      <a:pt x="0" y="942820"/>
                    </a:lnTo>
                    <a:lnTo>
                      <a:pt x="6024" y="912696"/>
                    </a:lnTo>
                    <a:lnTo>
                      <a:pt x="66984" y="790776"/>
                    </a:lnTo>
                    <a:lnTo>
                      <a:pt x="82224" y="714576"/>
                    </a:lnTo>
                    <a:lnTo>
                      <a:pt x="89844" y="562176"/>
                    </a:lnTo>
                    <a:lnTo>
                      <a:pt x="120324" y="508836"/>
                    </a:lnTo>
                    <a:lnTo>
                      <a:pt x="143184" y="463116"/>
                    </a:lnTo>
                    <a:lnTo>
                      <a:pt x="379404" y="348816"/>
                    </a:lnTo>
                    <a:lnTo>
                      <a:pt x="547044" y="272616"/>
                    </a:lnTo>
                    <a:lnTo>
                      <a:pt x="691824" y="287856"/>
                    </a:lnTo>
                    <a:lnTo>
                      <a:pt x="1034724" y="120216"/>
                    </a:lnTo>
                    <a:lnTo>
                      <a:pt x="1141404" y="51636"/>
                    </a:lnTo>
                    <a:lnTo>
                      <a:pt x="121111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9F847F01-DD1C-4A39-A983-025EBEECFD7A}"/>
                  </a:ext>
                </a:extLst>
              </p:cNvPr>
              <p:cNvSpPr/>
              <p:nvPr/>
            </p:nvSpPr>
            <p:spPr>
              <a:xfrm>
                <a:off x="32080200" y="22600564"/>
                <a:ext cx="590550" cy="1088112"/>
              </a:xfrm>
              <a:custGeom>
                <a:avLst/>
                <a:gdLst>
                  <a:gd name="connsiteX0" fmla="*/ 115896 w 590550"/>
                  <a:gd name="connsiteY0" fmla="*/ 0 h 1088112"/>
                  <a:gd name="connsiteX1" fmla="*/ 142876 w 590550"/>
                  <a:gd name="connsiteY1" fmla="*/ 30836 h 1088112"/>
                  <a:gd name="connsiteX2" fmla="*/ 152400 w 590550"/>
                  <a:gd name="connsiteY2" fmla="*/ 78460 h 1088112"/>
                  <a:gd name="connsiteX3" fmla="*/ 209550 w 590550"/>
                  <a:gd name="connsiteY3" fmla="*/ 107036 h 1088112"/>
                  <a:gd name="connsiteX4" fmla="*/ 247650 w 590550"/>
                  <a:gd name="connsiteY4" fmla="*/ 145136 h 1088112"/>
                  <a:gd name="connsiteX5" fmla="*/ 333376 w 590550"/>
                  <a:gd name="connsiteY5" fmla="*/ 102274 h 1088112"/>
                  <a:gd name="connsiteX6" fmla="*/ 375486 w 590550"/>
                  <a:gd name="connsiteY6" fmla="*/ 18052 h 1088112"/>
                  <a:gd name="connsiteX7" fmla="*/ 409576 w 590550"/>
                  <a:gd name="connsiteY7" fmla="*/ 30836 h 1088112"/>
                  <a:gd name="connsiteX8" fmla="*/ 452438 w 590550"/>
                  <a:gd name="connsiteY8" fmla="*/ 21312 h 1088112"/>
                  <a:gd name="connsiteX9" fmla="*/ 476250 w 590550"/>
                  <a:gd name="connsiteY9" fmla="*/ 59412 h 1088112"/>
                  <a:gd name="connsiteX10" fmla="*/ 487450 w 590550"/>
                  <a:gd name="connsiteY10" fmla="*/ 124574 h 1088112"/>
                  <a:gd name="connsiteX11" fmla="*/ 457200 w 590550"/>
                  <a:gd name="connsiteY11" fmla="*/ 126086 h 1088112"/>
                  <a:gd name="connsiteX12" fmla="*/ 390524 w 590550"/>
                  <a:gd name="connsiteY12" fmla="*/ 245148 h 1088112"/>
                  <a:gd name="connsiteX13" fmla="*/ 366712 w 590550"/>
                  <a:gd name="connsiteY13" fmla="*/ 364212 h 1088112"/>
                  <a:gd name="connsiteX14" fmla="*/ 347664 w 590550"/>
                  <a:gd name="connsiteY14" fmla="*/ 435648 h 1088112"/>
                  <a:gd name="connsiteX15" fmla="*/ 495300 w 590550"/>
                  <a:gd name="connsiteY15" fmla="*/ 597574 h 1088112"/>
                  <a:gd name="connsiteX16" fmla="*/ 538164 w 590550"/>
                  <a:gd name="connsiteY16" fmla="*/ 673774 h 1088112"/>
                  <a:gd name="connsiteX17" fmla="*/ 590550 w 590550"/>
                  <a:gd name="connsiteY17" fmla="*/ 702348 h 1088112"/>
                  <a:gd name="connsiteX18" fmla="*/ 585788 w 590550"/>
                  <a:gd name="connsiteY18" fmla="*/ 792836 h 1088112"/>
                  <a:gd name="connsiteX19" fmla="*/ 587864 w 590550"/>
                  <a:gd name="connsiteY19" fmla="*/ 793116 h 1088112"/>
                  <a:gd name="connsiteX20" fmla="*/ 571500 w 590550"/>
                  <a:gd name="connsiteY20" fmla="*/ 872212 h 1088112"/>
                  <a:gd name="connsiteX21" fmla="*/ 542924 w 590550"/>
                  <a:gd name="connsiteY21" fmla="*/ 891260 h 1088112"/>
                  <a:gd name="connsiteX22" fmla="*/ 523876 w 590550"/>
                  <a:gd name="connsiteY22" fmla="*/ 961112 h 1088112"/>
                  <a:gd name="connsiteX23" fmla="*/ 565150 w 590550"/>
                  <a:gd name="connsiteY23" fmla="*/ 996036 h 1088112"/>
                  <a:gd name="connsiteX24" fmla="*/ 463550 w 590550"/>
                  <a:gd name="connsiteY24" fmla="*/ 1088112 h 1088112"/>
                  <a:gd name="connsiteX25" fmla="*/ 311726 w 590550"/>
                  <a:gd name="connsiteY25" fmla="*/ 1032514 h 1088112"/>
                  <a:gd name="connsiteX26" fmla="*/ 304800 w 590550"/>
                  <a:gd name="connsiteY26" fmla="*/ 914756 h 1088112"/>
                  <a:gd name="connsiteX27" fmla="*/ 236220 w 590550"/>
                  <a:gd name="connsiteY27" fmla="*/ 861416 h 1088112"/>
                  <a:gd name="connsiteX28" fmla="*/ 259080 w 590550"/>
                  <a:gd name="connsiteY28" fmla="*/ 800456 h 1088112"/>
                  <a:gd name="connsiteX29" fmla="*/ 205740 w 590550"/>
                  <a:gd name="connsiteY29" fmla="*/ 754736 h 1088112"/>
                  <a:gd name="connsiteX30" fmla="*/ 175260 w 590550"/>
                  <a:gd name="connsiteY30" fmla="*/ 625196 h 1088112"/>
                  <a:gd name="connsiteX31" fmla="*/ 190500 w 590550"/>
                  <a:gd name="connsiteY31" fmla="*/ 564236 h 1088112"/>
                  <a:gd name="connsiteX32" fmla="*/ 198120 w 590550"/>
                  <a:gd name="connsiteY32" fmla="*/ 350876 h 1088112"/>
                  <a:gd name="connsiteX33" fmla="*/ 129540 w 590550"/>
                  <a:gd name="connsiteY33" fmla="*/ 312776 h 1088112"/>
                  <a:gd name="connsiteX34" fmla="*/ 38100 w 590550"/>
                  <a:gd name="connsiteY34" fmla="*/ 366116 h 1088112"/>
                  <a:gd name="connsiteX35" fmla="*/ 0 w 590550"/>
                  <a:gd name="connsiteY35" fmla="*/ 335636 h 1088112"/>
                  <a:gd name="connsiteX36" fmla="*/ 60960 w 590550"/>
                  <a:gd name="connsiteY36" fmla="*/ 91796 h 1088112"/>
                  <a:gd name="connsiteX37" fmla="*/ 114300 w 590550"/>
                  <a:gd name="connsiteY37" fmla="*/ 7976 h 1088112"/>
                  <a:gd name="connsiteX38" fmla="*/ 115896 w 590550"/>
                  <a:gd name="connsiteY38" fmla="*/ 0 h 1088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90550" h="1088112">
                    <a:moveTo>
                      <a:pt x="115896" y="0"/>
                    </a:moveTo>
                    <a:lnTo>
                      <a:pt x="142876" y="30836"/>
                    </a:lnTo>
                    <a:lnTo>
                      <a:pt x="152400" y="78460"/>
                    </a:lnTo>
                    <a:lnTo>
                      <a:pt x="209550" y="107036"/>
                    </a:lnTo>
                    <a:lnTo>
                      <a:pt x="247650" y="145136"/>
                    </a:lnTo>
                    <a:lnTo>
                      <a:pt x="333376" y="102274"/>
                    </a:lnTo>
                    <a:lnTo>
                      <a:pt x="375486" y="18052"/>
                    </a:lnTo>
                    <a:lnTo>
                      <a:pt x="409576" y="30836"/>
                    </a:lnTo>
                    <a:lnTo>
                      <a:pt x="452438" y="21312"/>
                    </a:lnTo>
                    <a:lnTo>
                      <a:pt x="476250" y="59412"/>
                    </a:lnTo>
                    <a:lnTo>
                      <a:pt x="487450" y="124574"/>
                    </a:lnTo>
                    <a:lnTo>
                      <a:pt x="457200" y="126086"/>
                    </a:lnTo>
                    <a:lnTo>
                      <a:pt x="390524" y="245148"/>
                    </a:lnTo>
                    <a:lnTo>
                      <a:pt x="366712" y="364212"/>
                    </a:lnTo>
                    <a:lnTo>
                      <a:pt x="347664" y="435648"/>
                    </a:lnTo>
                    <a:lnTo>
                      <a:pt x="495300" y="597574"/>
                    </a:lnTo>
                    <a:lnTo>
                      <a:pt x="538164" y="673774"/>
                    </a:lnTo>
                    <a:lnTo>
                      <a:pt x="590550" y="702348"/>
                    </a:lnTo>
                    <a:lnTo>
                      <a:pt x="585788" y="792836"/>
                    </a:lnTo>
                    <a:lnTo>
                      <a:pt x="587864" y="793116"/>
                    </a:lnTo>
                    <a:lnTo>
                      <a:pt x="571500" y="872212"/>
                    </a:lnTo>
                    <a:lnTo>
                      <a:pt x="542924" y="891260"/>
                    </a:lnTo>
                    <a:lnTo>
                      <a:pt x="523876" y="961112"/>
                    </a:lnTo>
                    <a:lnTo>
                      <a:pt x="565150" y="996036"/>
                    </a:lnTo>
                    <a:lnTo>
                      <a:pt x="463550" y="1088112"/>
                    </a:lnTo>
                    <a:lnTo>
                      <a:pt x="311726" y="1032514"/>
                    </a:lnTo>
                    <a:lnTo>
                      <a:pt x="304800" y="914756"/>
                    </a:lnTo>
                    <a:lnTo>
                      <a:pt x="236220" y="861416"/>
                    </a:lnTo>
                    <a:lnTo>
                      <a:pt x="259080" y="800456"/>
                    </a:lnTo>
                    <a:lnTo>
                      <a:pt x="205740" y="754736"/>
                    </a:lnTo>
                    <a:lnTo>
                      <a:pt x="175260" y="625196"/>
                    </a:lnTo>
                    <a:lnTo>
                      <a:pt x="190500" y="564236"/>
                    </a:lnTo>
                    <a:lnTo>
                      <a:pt x="198120" y="350876"/>
                    </a:lnTo>
                    <a:lnTo>
                      <a:pt x="129540" y="312776"/>
                    </a:lnTo>
                    <a:lnTo>
                      <a:pt x="38100" y="366116"/>
                    </a:lnTo>
                    <a:lnTo>
                      <a:pt x="0" y="335636"/>
                    </a:lnTo>
                    <a:lnTo>
                      <a:pt x="60960" y="91796"/>
                    </a:lnTo>
                    <a:lnTo>
                      <a:pt x="114300" y="7976"/>
                    </a:lnTo>
                    <a:lnTo>
                      <a:pt x="11589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59625510-E92D-4EB8-879A-991188E18616}"/>
                  </a:ext>
                </a:extLst>
              </p:cNvPr>
              <p:cNvSpPr/>
              <p:nvPr/>
            </p:nvSpPr>
            <p:spPr>
              <a:xfrm>
                <a:off x="32082616" y="24285576"/>
                <a:ext cx="426208" cy="378048"/>
              </a:xfrm>
              <a:custGeom>
                <a:avLst/>
                <a:gdLst>
                  <a:gd name="connsiteX0" fmla="*/ 254760 w 426208"/>
                  <a:gd name="connsiteY0" fmla="*/ 0 h 378048"/>
                  <a:gd name="connsiteX1" fmla="*/ 305560 w 426208"/>
                  <a:gd name="connsiteY1" fmla="*/ 31748 h 378048"/>
                  <a:gd name="connsiteX2" fmla="*/ 362708 w 426208"/>
                  <a:gd name="connsiteY2" fmla="*/ 34924 h 378048"/>
                  <a:gd name="connsiteX3" fmla="*/ 426208 w 426208"/>
                  <a:gd name="connsiteY3" fmla="*/ 95248 h 378048"/>
                  <a:gd name="connsiteX4" fmla="*/ 305560 w 426208"/>
                  <a:gd name="connsiteY4" fmla="*/ 142874 h 378048"/>
                  <a:gd name="connsiteX5" fmla="*/ 276984 w 426208"/>
                  <a:gd name="connsiteY5" fmla="*/ 254000 h 378048"/>
                  <a:gd name="connsiteX6" fmla="*/ 216660 w 426208"/>
                  <a:gd name="connsiteY6" fmla="*/ 339724 h 378048"/>
                  <a:gd name="connsiteX7" fmla="*/ 124584 w 426208"/>
                  <a:gd name="connsiteY7" fmla="*/ 339724 h 378048"/>
                  <a:gd name="connsiteX8" fmla="*/ 81470 w 426208"/>
                  <a:gd name="connsiteY8" fmla="*/ 378048 h 378048"/>
                  <a:gd name="connsiteX9" fmla="*/ 83308 w 426208"/>
                  <a:gd name="connsiteY9" fmla="*/ 373188 h 378048"/>
                  <a:gd name="connsiteX10" fmla="*/ 0 w 426208"/>
                  <a:gd name="connsiteY10" fmla="*/ 332810 h 378048"/>
                  <a:gd name="connsiteX11" fmla="*/ 166534 w 426208"/>
                  <a:gd name="connsiteY11" fmla="*/ 3528 h 378048"/>
                  <a:gd name="connsiteX12" fmla="*/ 254760 w 426208"/>
                  <a:gd name="connsiteY12" fmla="*/ 0 h 37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6208" h="378048">
                    <a:moveTo>
                      <a:pt x="254760" y="0"/>
                    </a:moveTo>
                    <a:lnTo>
                      <a:pt x="305560" y="31748"/>
                    </a:lnTo>
                    <a:lnTo>
                      <a:pt x="362708" y="34924"/>
                    </a:lnTo>
                    <a:lnTo>
                      <a:pt x="426208" y="95248"/>
                    </a:lnTo>
                    <a:lnTo>
                      <a:pt x="305560" y="142874"/>
                    </a:lnTo>
                    <a:lnTo>
                      <a:pt x="276984" y="254000"/>
                    </a:lnTo>
                    <a:lnTo>
                      <a:pt x="216660" y="339724"/>
                    </a:lnTo>
                    <a:lnTo>
                      <a:pt x="124584" y="339724"/>
                    </a:lnTo>
                    <a:lnTo>
                      <a:pt x="81470" y="378048"/>
                    </a:lnTo>
                    <a:lnTo>
                      <a:pt x="83308" y="373188"/>
                    </a:lnTo>
                    <a:lnTo>
                      <a:pt x="0" y="332810"/>
                    </a:lnTo>
                    <a:lnTo>
                      <a:pt x="166534" y="3528"/>
                    </a:lnTo>
                    <a:lnTo>
                      <a:pt x="25476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059D430E-A1FD-408A-AA31-551B9B7D94D8}"/>
                  </a:ext>
                </a:extLst>
              </p:cNvPr>
              <p:cNvSpPr/>
              <p:nvPr/>
            </p:nvSpPr>
            <p:spPr>
              <a:xfrm>
                <a:off x="32577338" y="23393680"/>
                <a:ext cx="492044" cy="422930"/>
              </a:xfrm>
              <a:custGeom>
                <a:avLst/>
                <a:gdLst>
                  <a:gd name="connsiteX0" fmla="*/ 90726 w 492044"/>
                  <a:gd name="connsiteY0" fmla="*/ 0 h 422930"/>
                  <a:gd name="connsiteX1" fmla="*/ 264862 w 492044"/>
                  <a:gd name="connsiteY1" fmla="*/ 23532 h 422930"/>
                  <a:gd name="connsiteX2" fmla="*/ 298200 w 492044"/>
                  <a:gd name="connsiteY2" fmla="*/ 109258 h 422930"/>
                  <a:gd name="connsiteX3" fmla="*/ 369638 w 492044"/>
                  <a:gd name="connsiteY3" fmla="*/ 109258 h 422930"/>
                  <a:gd name="connsiteX4" fmla="*/ 388686 w 492044"/>
                  <a:gd name="connsiteY4" fmla="*/ 147358 h 422930"/>
                  <a:gd name="connsiteX5" fmla="*/ 464886 w 492044"/>
                  <a:gd name="connsiteY5" fmla="*/ 152120 h 422930"/>
                  <a:gd name="connsiteX6" fmla="*/ 492044 w 492044"/>
                  <a:gd name="connsiteY6" fmla="*/ 222726 h 422930"/>
                  <a:gd name="connsiteX7" fmla="*/ 440122 w 492044"/>
                  <a:gd name="connsiteY7" fmla="*/ 296900 h 422930"/>
                  <a:gd name="connsiteX8" fmla="*/ 379162 w 492044"/>
                  <a:gd name="connsiteY8" fmla="*/ 251180 h 422930"/>
                  <a:gd name="connsiteX9" fmla="*/ 287722 w 492044"/>
                  <a:gd name="connsiteY9" fmla="*/ 296900 h 422930"/>
                  <a:gd name="connsiteX10" fmla="*/ 287722 w 492044"/>
                  <a:gd name="connsiteY10" fmla="*/ 342620 h 422930"/>
                  <a:gd name="connsiteX11" fmla="*/ 192810 w 492044"/>
                  <a:gd name="connsiteY11" fmla="*/ 422930 h 422930"/>
                  <a:gd name="connsiteX12" fmla="*/ 109286 w 492044"/>
                  <a:gd name="connsiteY12" fmla="*/ 342620 h 422930"/>
                  <a:gd name="connsiteX13" fmla="*/ 0 w 492044"/>
                  <a:gd name="connsiteY13" fmla="*/ 264558 h 422930"/>
                  <a:gd name="connsiteX14" fmla="*/ 68012 w 492044"/>
                  <a:gd name="connsiteY14" fmla="*/ 202920 h 422930"/>
                  <a:gd name="connsiteX15" fmla="*/ 26738 w 492044"/>
                  <a:gd name="connsiteY15" fmla="*/ 167996 h 422930"/>
                  <a:gd name="connsiteX16" fmla="*/ 45786 w 492044"/>
                  <a:gd name="connsiteY16" fmla="*/ 98144 h 422930"/>
                  <a:gd name="connsiteX17" fmla="*/ 74362 w 492044"/>
                  <a:gd name="connsiteY17" fmla="*/ 79096 h 422930"/>
                  <a:gd name="connsiteX18" fmla="*/ 90726 w 492044"/>
                  <a:gd name="connsiteY18" fmla="*/ 0 h 42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92044" h="422930">
                    <a:moveTo>
                      <a:pt x="90726" y="0"/>
                    </a:moveTo>
                    <a:lnTo>
                      <a:pt x="264862" y="23532"/>
                    </a:lnTo>
                    <a:lnTo>
                      <a:pt x="298200" y="109258"/>
                    </a:lnTo>
                    <a:lnTo>
                      <a:pt x="369638" y="109258"/>
                    </a:lnTo>
                    <a:lnTo>
                      <a:pt x="388686" y="147358"/>
                    </a:lnTo>
                    <a:lnTo>
                      <a:pt x="464886" y="152120"/>
                    </a:lnTo>
                    <a:lnTo>
                      <a:pt x="492044" y="222726"/>
                    </a:lnTo>
                    <a:lnTo>
                      <a:pt x="440122" y="296900"/>
                    </a:lnTo>
                    <a:lnTo>
                      <a:pt x="379162" y="251180"/>
                    </a:lnTo>
                    <a:lnTo>
                      <a:pt x="287722" y="296900"/>
                    </a:lnTo>
                    <a:lnTo>
                      <a:pt x="287722" y="342620"/>
                    </a:lnTo>
                    <a:lnTo>
                      <a:pt x="192810" y="422930"/>
                    </a:lnTo>
                    <a:lnTo>
                      <a:pt x="109286" y="342620"/>
                    </a:lnTo>
                    <a:lnTo>
                      <a:pt x="0" y="264558"/>
                    </a:lnTo>
                    <a:lnTo>
                      <a:pt x="68012" y="202920"/>
                    </a:lnTo>
                    <a:lnTo>
                      <a:pt x="26738" y="167996"/>
                    </a:lnTo>
                    <a:lnTo>
                      <a:pt x="45786" y="98144"/>
                    </a:lnTo>
                    <a:lnTo>
                      <a:pt x="74362" y="79096"/>
                    </a:lnTo>
                    <a:lnTo>
                      <a:pt x="9072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61B4BC81-740C-4362-B8DB-44E966BEAA3E}"/>
                  </a:ext>
                </a:extLst>
              </p:cNvPr>
              <p:cNvSpPr/>
              <p:nvPr/>
            </p:nvSpPr>
            <p:spPr>
              <a:xfrm>
                <a:off x="32133862" y="24310214"/>
                <a:ext cx="525458" cy="599710"/>
              </a:xfrm>
              <a:custGeom>
                <a:avLst/>
                <a:gdLst>
                  <a:gd name="connsiteX0" fmla="*/ 513562 w 525458"/>
                  <a:gd name="connsiteY0" fmla="*/ 0 h 599710"/>
                  <a:gd name="connsiteX1" fmla="*/ 525458 w 525458"/>
                  <a:gd name="connsiteY1" fmla="*/ 35686 h 599710"/>
                  <a:gd name="connsiteX2" fmla="*/ 510218 w 525458"/>
                  <a:gd name="connsiteY2" fmla="*/ 134746 h 599710"/>
                  <a:gd name="connsiteX3" fmla="*/ 350198 w 525458"/>
                  <a:gd name="connsiteY3" fmla="*/ 210946 h 599710"/>
                  <a:gd name="connsiteX4" fmla="*/ 350198 w 525458"/>
                  <a:gd name="connsiteY4" fmla="*/ 264286 h 599710"/>
                  <a:gd name="connsiteX5" fmla="*/ 380678 w 525458"/>
                  <a:gd name="connsiteY5" fmla="*/ 332866 h 599710"/>
                  <a:gd name="connsiteX6" fmla="*/ 395918 w 525458"/>
                  <a:gd name="connsiteY6" fmla="*/ 424306 h 599710"/>
                  <a:gd name="connsiteX7" fmla="*/ 403538 w 525458"/>
                  <a:gd name="connsiteY7" fmla="*/ 485266 h 599710"/>
                  <a:gd name="connsiteX8" fmla="*/ 317704 w 525458"/>
                  <a:gd name="connsiteY8" fmla="*/ 599710 h 599710"/>
                  <a:gd name="connsiteX9" fmla="*/ 113026 w 525458"/>
                  <a:gd name="connsiteY9" fmla="*/ 535750 h 599710"/>
                  <a:gd name="connsiteX10" fmla="*/ 0 w 525458"/>
                  <a:gd name="connsiteY10" fmla="*/ 472172 h 599710"/>
                  <a:gd name="connsiteX11" fmla="*/ 36826 w 525458"/>
                  <a:gd name="connsiteY11" fmla="*/ 436678 h 599710"/>
                  <a:gd name="connsiteX12" fmla="*/ 13014 w 525458"/>
                  <a:gd name="connsiteY12" fmla="*/ 398910 h 599710"/>
                  <a:gd name="connsiteX13" fmla="*/ 30224 w 525458"/>
                  <a:gd name="connsiteY13" fmla="*/ 353410 h 599710"/>
                  <a:gd name="connsiteX14" fmla="*/ 73338 w 525458"/>
                  <a:gd name="connsiteY14" fmla="*/ 315086 h 599710"/>
                  <a:gd name="connsiteX15" fmla="*/ 165414 w 525458"/>
                  <a:gd name="connsiteY15" fmla="*/ 315086 h 599710"/>
                  <a:gd name="connsiteX16" fmla="*/ 225738 w 525458"/>
                  <a:gd name="connsiteY16" fmla="*/ 229362 h 599710"/>
                  <a:gd name="connsiteX17" fmla="*/ 254314 w 525458"/>
                  <a:gd name="connsiteY17" fmla="*/ 118236 h 599710"/>
                  <a:gd name="connsiteX18" fmla="*/ 374962 w 525458"/>
                  <a:gd name="connsiteY18" fmla="*/ 70610 h 599710"/>
                  <a:gd name="connsiteX19" fmla="*/ 425762 w 525458"/>
                  <a:gd name="connsiteY19" fmla="*/ 73786 h 599710"/>
                  <a:gd name="connsiteX20" fmla="*/ 454338 w 525458"/>
                  <a:gd name="connsiteY20" fmla="*/ 13462 h 599710"/>
                  <a:gd name="connsiteX21" fmla="*/ 513562 w 525458"/>
                  <a:gd name="connsiteY21" fmla="*/ 0 h 599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25458" h="599710">
                    <a:moveTo>
                      <a:pt x="513562" y="0"/>
                    </a:moveTo>
                    <a:lnTo>
                      <a:pt x="525458" y="35686"/>
                    </a:lnTo>
                    <a:lnTo>
                      <a:pt x="510218" y="134746"/>
                    </a:lnTo>
                    <a:lnTo>
                      <a:pt x="350198" y="210946"/>
                    </a:lnTo>
                    <a:lnTo>
                      <a:pt x="350198" y="264286"/>
                    </a:lnTo>
                    <a:lnTo>
                      <a:pt x="380678" y="332866"/>
                    </a:lnTo>
                    <a:lnTo>
                      <a:pt x="395918" y="424306"/>
                    </a:lnTo>
                    <a:lnTo>
                      <a:pt x="403538" y="485266"/>
                    </a:lnTo>
                    <a:lnTo>
                      <a:pt x="317704" y="599710"/>
                    </a:lnTo>
                    <a:lnTo>
                      <a:pt x="113026" y="535750"/>
                    </a:lnTo>
                    <a:lnTo>
                      <a:pt x="0" y="472172"/>
                    </a:lnTo>
                    <a:lnTo>
                      <a:pt x="36826" y="436678"/>
                    </a:lnTo>
                    <a:lnTo>
                      <a:pt x="13014" y="398910"/>
                    </a:lnTo>
                    <a:lnTo>
                      <a:pt x="30224" y="353410"/>
                    </a:lnTo>
                    <a:lnTo>
                      <a:pt x="73338" y="315086"/>
                    </a:lnTo>
                    <a:lnTo>
                      <a:pt x="165414" y="315086"/>
                    </a:lnTo>
                    <a:lnTo>
                      <a:pt x="225738" y="229362"/>
                    </a:lnTo>
                    <a:lnTo>
                      <a:pt x="254314" y="118236"/>
                    </a:lnTo>
                    <a:lnTo>
                      <a:pt x="374962" y="70610"/>
                    </a:lnTo>
                    <a:lnTo>
                      <a:pt x="425762" y="73786"/>
                    </a:lnTo>
                    <a:lnTo>
                      <a:pt x="454338" y="13462"/>
                    </a:lnTo>
                    <a:lnTo>
                      <a:pt x="51356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D02FF7E1-22F8-46CD-BBFC-B18E744D6E3C}"/>
                  </a:ext>
                </a:extLst>
              </p:cNvPr>
              <p:cNvSpPr/>
              <p:nvPr/>
            </p:nvSpPr>
            <p:spPr>
              <a:xfrm>
                <a:off x="32324040" y="23633078"/>
                <a:ext cx="446108" cy="381910"/>
              </a:xfrm>
              <a:custGeom>
                <a:avLst/>
                <a:gdLst>
                  <a:gd name="connsiteX0" fmla="*/ 67886 w 446108"/>
                  <a:gd name="connsiteY0" fmla="*/ 0 h 381910"/>
                  <a:gd name="connsiteX1" fmla="*/ 219710 w 446108"/>
                  <a:gd name="connsiteY1" fmla="*/ 55598 h 381910"/>
                  <a:gd name="connsiteX2" fmla="*/ 253298 w 446108"/>
                  <a:gd name="connsiteY2" fmla="*/ 25160 h 381910"/>
                  <a:gd name="connsiteX3" fmla="*/ 362584 w 446108"/>
                  <a:gd name="connsiteY3" fmla="*/ 103222 h 381910"/>
                  <a:gd name="connsiteX4" fmla="*/ 446108 w 446108"/>
                  <a:gd name="connsiteY4" fmla="*/ 183532 h 381910"/>
                  <a:gd name="connsiteX5" fmla="*/ 441960 w 446108"/>
                  <a:gd name="connsiteY5" fmla="*/ 187042 h 381910"/>
                  <a:gd name="connsiteX6" fmla="*/ 426720 w 446108"/>
                  <a:gd name="connsiteY6" fmla="*/ 308962 h 381910"/>
                  <a:gd name="connsiteX7" fmla="*/ 369404 w 446108"/>
                  <a:gd name="connsiteY7" fmla="*/ 381910 h 381910"/>
                  <a:gd name="connsiteX8" fmla="*/ 318136 w 446108"/>
                  <a:gd name="connsiteY8" fmla="*/ 322298 h 381910"/>
                  <a:gd name="connsiteX9" fmla="*/ 264160 w 446108"/>
                  <a:gd name="connsiteY9" fmla="*/ 341346 h 381910"/>
                  <a:gd name="connsiteX10" fmla="*/ 257810 w 446108"/>
                  <a:gd name="connsiteY10" fmla="*/ 287372 h 381910"/>
                  <a:gd name="connsiteX11" fmla="*/ 200660 w 446108"/>
                  <a:gd name="connsiteY11" fmla="*/ 287372 h 381910"/>
                  <a:gd name="connsiteX12" fmla="*/ 168910 w 446108"/>
                  <a:gd name="connsiteY12" fmla="*/ 290546 h 381910"/>
                  <a:gd name="connsiteX13" fmla="*/ 99060 w 446108"/>
                  <a:gd name="connsiteY13" fmla="*/ 350872 h 381910"/>
                  <a:gd name="connsiteX14" fmla="*/ 25948 w 446108"/>
                  <a:gd name="connsiteY14" fmla="*/ 336946 h 381910"/>
                  <a:gd name="connsiteX15" fmla="*/ 60960 w 446108"/>
                  <a:gd name="connsiteY15" fmla="*/ 202282 h 381910"/>
                  <a:gd name="connsiteX16" fmla="*/ 60960 w 446108"/>
                  <a:gd name="connsiteY16" fmla="*/ 171802 h 381910"/>
                  <a:gd name="connsiteX17" fmla="*/ 22860 w 446108"/>
                  <a:gd name="connsiteY17" fmla="*/ 148942 h 381910"/>
                  <a:gd name="connsiteX18" fmla="*/ 0 w 446108"/>
                  <a:gd name="connsiteY18" fmla="*/ 103222 h 381910"/>
                  <a:gd name="connsiteX19" fmla="*/ 68580 w 446108"/>
                  <a:gd name="connsiteY19" fmla="*/ 11782 h 381910"/>
                  <a:gd name="connsiteX20" fmla="*/ 67886 w 446108"/>
                  <a:gd name="connsiteY20" fmla="*/ 0 h 381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46108" h="381910">
                    <a:moveTo>
                      <a:pt x="67886" y="0"/>
                    </a:moveTo>
                    <a:lnTo>
                      <a:pt x="219710" y="55598"/>
                    </a:lnTo>
                    <a:lnTo>
                      <a:pt x="253298" y="25160"/>
                    </a:lnTo>
                    <a:lnTo>
                      <a:pt x="362584" y="103222"/>
                    </a:lnTo>
                    <a:lnTo>
                      <a:pt x="446108" y="183532"/>
                    </a:lnTo>
                    <a:lnTo>
                      <a:pt x="441960" y="187042"/>
                    </a:lnTo>
                    <a:lnTo>
                      <a:pt x="426720" y="308962"/>
                    </a:lnTo>
                    <a:lnTo>
                      <a:pt x="369404" y="381910"/>
                    </a:lnTo>
                    <a:lnTo>
                      <a:pt x="318136" y="322298"/>
                    </a:lnTo>
                    <a:lnTo>
                      <a:pt x="264160" y="341346"/>
                    </a:lnTo>
                    <a:lnTo>
                      <a:pt x="257810" y="287372"/>
                    </a:lnTo>
                    <a:lnTo>
                      <a:pt x="200660" y="287372"/>
                    </a:lnTo>
                    <a:lnTo>
                      <a:pt x="168910" y="290546"/>
                    </a:lnTo>
                    <a:lnTo>
                      <a:pt x="99060" y="350872"/>
                    </a:lnTo>
                    <a:lnTo>
                      <a:pt x="25948" y="336946"/>
                    </a:lnTo>
                    <a:lnTo>
                      <a:pt x="60960" y="202282"/>
                    </a:lnTo>
                    <a:lnTo>
                      <a:pt x="60960" y="171802"/>
                    </a:lnTo>
                    <a:lnTo>
                      <a:pt x="22860" y="148942"/>
                    </a:lnTo>
                    <a:lnTo>
                      <a:pt x="0" y="103222"/>
                    </a:lnTo>
                    <a:lnTo>
                      <a:pt x="68580" y="11782"/>
                    </a:lnTo>
                    <a:lnTo>
                      <a:pt x="6788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F763C648-9D52-48D2-8517-B40A771DF9AA}"/>
                  </a:ext>
                </a:extLst>
              </p:cNvPr>
              <p:cNvSpPr/>
              <p:nvPr/>
            </p:nvSpPr>
            <p:spPr>
              <a:xfrm>
                <a:off x="32249150" y="23920450"/>
                <a:ext cx="444294" cy="463550"/>
              </a:xfrm>
              <a:custGeom>
                <a:avLst/>
                <a:gdLst>
                  <a:gd name="connsiteX0" fmla="*/ 275550 w 444294"/>
                  <a:gd name="connsiteY0" fmla="*/ 0 h 463550"/>
                  <a:gd name="connsiteX1" fmla="*/ 332700 w 444294"/>
                  <a:gd name="connsiteY1" fmla="*/ 0 h 463550"/>
                  <a:gd name="connsiteX2" fmla="*/ 339050 w 444294"/>
                  <a:gd name="connsiteY2" fmla="*/ 53974 h 463550"/>
                  <a:gd name="connsiteX3" fmla="*/ 393026 w 444294"/>
                  <a:gd name="connsiteY3" fmla="*/ 34926 h 463550"/>
                  <a:gd name="connsiteX4" fmla="*/ 444294 w 444294"/>
                  <a:gd name="connsiteY4" fmla="*/ 94538 h 463550"/>
                  <a:gd name="connsiteX5" fmla="*/ 417790 w 444294"/>
                  <a:gd name="connsiteY5" fmla="*/ 128270 h 463550"/>
                  <a:gd name="connsiteX6" fmla="*/ 387310 w 444294"/>
                  <a:gd name="connsiteY6" fmla="*/ 356870 h 463550"/>
                  <a:gd name="connsiteX7" fmla="*/ 398274 w 444294"/>
                  <a:gd name="connsiteY7" fmla="*/ 389764 h 463550"/>
                  <a:gd name="connsiteX8" fmla="*/ 339050 w 444294"/>
                  <a:gd name="connsiteY8" fmla="*/ 403226 h 463550"/>
                  <a:gd name="connsiteX9" fmla="*/ 310474 w 444294"/>
                  <a:gd name="connsiteY9" fmla="*/ 463550 h 463550"/>
                  <a:gd name="connsiteX10" fmla="*/ 259674 w 444294"/>
                  <a:gd name="connsiteY10" fmla="*/ 460374 h 463550"/>
                  <a:gd name="connsiteX11" fmla="*/ 196174 w 444294"/>
                  <a:gd name="connsiteY11" fmla="*/ 400050 h 463550"/>
                  <a:gd name="connsiteX12" fmla="*/ 139026 w 444294"/>
                  <a:gd name="connsiteY12" fmla="*/ 396874 h 463550"/>
                  <a:gd name="connsiteX13" fmla="*/ 88226 w 444294"/>
                  <a:gd name="connsiteY13" fmla="*/ 365126 h 463550"/>
                  <a:gd name="connsiteX14" fmla="*/ 0 w 444294"/>
                  <a:gd name="connsiteY14" fmla="*/ 368654 h 463550"/>
                  <a:gd name="connsiteX15" fmla="*/ 36790 w 444294"/>
                  <a:gd name="connsiteY15" fmla="*/ 295910 h 463550"/>
                  <a:gd name="connsiteX16" fmla="*/ 100838 w 444294"/>
                  <a:gd name="connsiteY16" fmla="*/ 49574 h 463550"/>
                  <a:gd name="connsiteX17" fmla="*/ 173950 w 444294"/>
                  <a:gd name="connsiteY17" fmla="*/ 63500 h 463550"/>
                  <a:gd name="connsiteX18" fmla="*/ 243800 w 444294"/>
                  <a:gd name="connsiteY18" fmla="*/ 3174 h 463550"/>
                  <a:gd name="connsiteX19" fmla="*/ 275550 w 444294"/>
                  <a:gd name="connsiteY19" fmla="*/ 0 h 46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44294" h="463550">
                    <a:moveTo>
                      <a:pt x="275550" y="0"/>
                    </a:moveTo>
                    <a:lnTo>
                      <a:pt x="332700" y="0"/>
                    </a:lnTo>
                    <a:lnTo>
                      <a:pt x="339050" y="53974"/>
                    </a:lnTo>
                    <a:lnTo>
                      <a:pt x="393026" y="34926"/>
                    </a:lnTo>
                    <a:lnTo>
                      <a:pt x="444294" y="94538"/>
                    </a:lnTo>
                    <a:lnTo>
                      <a:pt x="417790" y="128270"/>
                    </a:lnTo>
                    <a:lnTo>
                      <a:pt x="387310" y="356870"/>
                    </a:lnTo>
                    <a:lnTo>
                      <a:pt x="398274" y="389764"/>
                    </a:lnTo>
                    <a:lnTo>
                      <a:pt x="339050" y="403226"/>
                    </a:lnTo>
                    <a:lnTo>
                      <a:pt x="310474" y="463550"/>
                    </a:lnTo>
                    <a:lnTo>
                      <a:pt x="259674" y="460374"/>
                    </a:lnTo>
                    <a:lnTo>
                      <a:pt x="196174" y="400050"/>
                    </a:lnTo>
                    <a:lnTo>
                      <a:pt x="139026" y="396874"/>
                    </a:lnTo>
                    <a:lnTo>
                      <a:pt x="88226" y="365126"/>
                    </a:lnTo>
                    <a:lnTo>
                      <a:pt x="0" y="368654"/>
                    </a:lnTo>
                    <a:lnTo>
                      <a:pt x="36790" y="295910"/>
                    </a:lnTo>
                    <a:lnTo>
                      <a:pt x="100838" y="49574"/>
                    </a:lnTo>
                    <a:lnTo>
                      <a:pt x="173950" y="63500"/>
                    </a:lnTo>
                    <a:lnTo>
                      <a:pt x="243800" y="3174"/>
                    </a:lnTo>
                    <a:lnTo>
                      <a:pt x="27555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714F5EA8-0A88-4D14-B94D-33C06EDC8384}"/>
                  </a:ext>
                </a:extLst>
              </p:cNvPr>
              <p:cNvSpPr/>
              <p:nvPr/>
            </p:nvSpPr>
            <p:spPr>
              <a:xfrm>
                <a:off x="32427864" y="22721888"/>
                <a:ext cx="841056" cy="894518"/>
              </a:xfrm>
              <a:custGeom>
                <a:avLst/>
                <a:gdLst>
                  <a:gd name="connsiteX0" fmla="*/ 795336 w 841056"/>
                  <a:gd name="connsiteY0" fmla="*/ 133350 h 894518"/>
                  <a:gd name="connsiteX1" fmla="*/ 828674 w 841056"/>
                  <a:gd name="connsiteY1" fmla="*/ 176212 h 894518"/>
                  <a:gd name="connsiteX2" fmla="*/ 814386 w 841056"/>
                  <a:gd name="connsiteY2" fmla="*/ 238124 h 894518"/>
                  <a:gd name="connsiteX3" fmla="*/ 814386 w 841056"/>
                  <a:gd name="connsiteY3" fmla="*/ 285750 h 894518"/>
                  <a:gd name="connsiteX4" fmla="*/ 709612 w 841056"/>
                  <a:gd name="connsiteY4" fmla="*/ 328612 h 894518"/>
                  <a:gd name="connsiteX5" fmla="*/ 628648 w 841056"/>
                  <a:gd name="connsiteY5" fmla="*/ 319088 h 894518"/>
                  <a:gd name="connsiteX6" fmla="*/ 566736 w 841056"/>
                  <a:gd name="connsiteY6" fmla="*/ 366712 h 894518"/>
                  <a:gd name="connsiteX7" fmla="*/ 523874 w 841056"/>
                  <a:gd name="connsiteY7" fmla="*/ 366712 h 894518"/>
                  <a:gd name="connsiteX8" fmla="*/ 452436 w 841056"/>
                  <a:gd name="connsiteY8" fmla="*/ 257176 h 894518"/>
                  <a:gd name="connsiteX9" fmla="*/ 528636 w 841056"/>
                  <a:gd name="connsiteY9" fmla="*/ 233362 h 894518"/>
                  <a:gd name="connsiteX10" fmla="*/ 571500 w 841056"/>
                  <a:gd name="connsiteY10" fmla="*/ 204788 h 894518"/>
                  <a:gd name="connsiteX11" fmla="*/ 628648 w 841056"/>
                  <a:gd name="connsiteY11" fmla="*/ 176212 h 894518"/>
                  <a:gd name="connsiteX12" fmla="*/ 681036 w 841056"/>
                  <a:gd name="connsiteY12" fmla="*/ 233362 h 894518"/>
                  <a:gd name="connsiteX13" fmla="*/ 742948 w 841056"/>
                  <a:gd name="connsiteY13" fmla="*/ 233362 h 894518"/>
                  <a:gd name="connsiteX14" fmla="*/ 204786 w 841056"/>
                  <a:gd name="connsiteY14" fmla="*/ 0 h 894518"/>
                  <a:gd name="connsiteX15" fmla="*/ 238124 w 841056"/>
                  <a:gd name="connsiteY15" fmla="*/ 90488 h 894518"/>
                  <a:gd name="connsiteX16" fmla="*/ 333374 w 841056"/>
                  <a:gd name="connsiteY16" fmla="*/ 76200 h 894518"/>
                  <a:gd name="connsiteX17" fmla="*/ 368672 w 841056"/>
                  <a:gd name="connsiteY17" fmla="*/ 108782 h 894518"/>
                  <a:gd name="connsiteX18" fmla="*/ 330516 w 841056"/>
                  <a:gd name="connsiteY18" fmla="*/ 191452 h 894518"/>
                  <a:gd name="connsiteX19" fmla="*/ 376236 w 841056"/>
                  <a:gd name="connsiteY19" fmla="*/ 244792 h 894518"/>
                  <a:gd name="connsiteX20" fmla="*/ 330516 w 841056"/>
                  <a:gd name="connsiteY20" fmla="*/ 336232 h 894518"/>
                  <a:gd name="connsiteX21" fmla="*/ 277176 w 841056"/>
                  <a:gd name="connsiteY21" fmla="*/ 328612 h 894518"/>
                  <a:gd name="connsiteX22" fmla="*/ 269556 w 841056"/>
                  <a:gd name="connsiteY22" fmla="*/ 450532 h 894518"/>
                  <a:gd name="connsiteX23" fmla="*/ 261936 w 841056"/>
                  <a:gd name="connsiteY23" fmla="*/ 488632 h 894518"/>
                  <a:gd name="connsiteX24" fmla="*/ 406716 w 841056"/>
                  <a:gd name="connsiteY24" fmla="*/ 511492 h 894518"/>
                  <a:gd name="connsiteX25" fmla="*/ 429576 w 841056"/>
                  <a:gd name="connsiteY25" fmla="*/ 450532 h 894518"/>
                  <a:gd name="connsiteX26" fmla="*/ 513396 w 841056"/>
                  <a:gd name="connsiteY26" fmla="*/ 450532 h 894518"/>
                  <a:gd name="connsiteX27" fmla="*/ 513396 w 841056"/>
                  <a:gd name="connsiteY27" fmla="*/ 503872 h 894518"/>
                  <a:gd name="connsiteX28" fmla="*/ 559116 w 841056"/>
                  <a:gd name="connsiteY28" fmla="*/ 511492 h 894518"/>
                  <a:gd name="connsiteX29" fmla="*/ 566736 w 841056"/>
                  <a:gd name="connsiteY29" fmla="*/ 557212 h 894518"/>
                  <a:gd name="connsiteX30" fmla="*/ 635316 w 841056"/>
                  <a:gd name="connsiteY30" fmla="*/ 580072 h 894518"/>
                  <a:gd name="connsiteX31" fmla="*/ 673416 w 841056"/>
                  <a:gd name="connsiteY31" fmla="*/ 526732 h 894518"/>
                  <a:gd name="connsiteX32" fmla="*/ 764856 w 841056"/>
                  <a:gd name="connsiteY32" fmla="*/ 389572 h 894518"/>
                  <a:gd name="connsiteX33" fmla="*/ 841056 w 841056"/>
                  <a:gd name="connsiteY33" fmla="*/ 381952 h 894518"/>
                  <a:gd name="connsiteX34" fmla="*/ 826040 w 841056"/>
                  <a:gd name="connsiteY34" fmla="*/ 892492 h 894518"/>
                  <a:gd name="connsiteX35" fmla="*/ 642936 w 841056"/>
                  <a:gd name="connsiteY35" fmla="*/ 892492 h 894518"/>
                  <a:gd name="connsiteX36" fmla="*/ 641518 w 841056"/>
                  <a:gd name="connsiteY36" fmla="*/ 894518 h 894518"/>
                  <a:gd name="connsiteX37" fmla="*/ 614360 w 841056"/>
                  <a:gd name="connsiteY37" fmla="*/ 823912 h 894518"/>
                  <a:gd name="connsiteX38" fmla="*/ 538160 w 841056"/>
                  <a:gd name="connsiteY38" fmla="*/ 819150 h 894518"/>
                  <a:gd name="connsiteX39" fmla="*/ 519112 w 841056"/>
                  <a:gd name="connsiteY39" fmla="*/ 781050 h 894518"/>
                  <a:gd name="connsiteX40" fmla="*/ 447674 w 841056"/>
                  <a:gd name="connsiteY40" fmla="*/ 781050 h 894518"/>
                  <a:gd name="connsiteX41" fmla="*/ 414336 w 841056"/>
                  <a:gd name="connsiteY41" fmla="*/ 695324 h 894518"/>
                  <a:gd name="connsiteX42" fmla="*/ 238124 w 841056"/>
                  <a:gd name="connsiteY42" fmla="*/ 671512 h 894518"/>
                  <a:gd name="connsiteX43" fmla="*/ 242886 w 841056"/>
                  <a:gd name="connsiteY43" fmla="*/ 581024 h 894518"/>
                  <a:gd name="connsiteX44" fmla="*/ 190500 w 841056"/>
                  <a:gd name="connsiteY44" fmla="*/ 552450 h 894518"/>
                  <a:gd name="connsiteX45" fmla="*/ 147636 w 841056"/>
                  <a:gd name="connsiteY45" fmla="*/ 476250 h 894518"/>
                  <a:gd name="connsiteX46" fmla="*/ 0 w 841056"/>
                  <a:gd name="connsiteY46" fmla="*/ 314324 h 894518"/>
                  <a:gd name="connsiteX47" fmla="*/ 19048 w 841056"/>
                  <a:gd name="connsiteY47" fmla="*/ 242888 h 894518"/>
                  <a:gd name="connsiteX48" fmla="*/ 42860 w 841056"/>
                  <a:gd name="connsiteY48" fmla="*/ 123824 h 894518"/>
                  <a:gd name="connsiteX49" fmla="*/ 109536 w 841056"/>
                  <a:gd name="connsiteY49" fmla="*/ 4762 h 894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841056" h="894518">
                    <a:moveTo>
                      <a:pt x="795336" y="133350"/>
                    </a:moveTo>
                    <a:lnTo>
                      <a:pt x="828674" y="176212"/>
                    </a:lnTo>
                    <a:lnTo>
                      <a:pt x="814386" y="238124"/>
                    </a:lnTo>
                    <a:lnTo>
                      <a:pt x="814386" y="285750"/>
                    </a:lnTo>
                    <a:lnTo>
                      <a:pt x="709612" y="328612"/>
                    </a:lnTo>
                    <a:lnTo>
                      <a:pt x="628648" y="319088"/>
                    </a:lnTo>
                    <a:lnTo>
                      <a:pt x="566736" y="366712"/>
                    </a:lnTo>
                    <a:lnTo>
                      <a:pt x="523874" y="366712"/>
                    </a:lnTo>
                    <a:lnTo>
                      <a:pt x="452436" y="257176"/>
                    </a:lnTo>
                    <a:lnTo>
                      <a:pt x="528636" y="233362"/>
                    </a:lnTo>
                    <a:lnTo>
                      <a:pt x="571500" y="204788"/>
                    </a:lnTo>
                    <a:lnTo>
                      <a:pt x="628648" y="176212"/>
                    </a:lnTo>
                    <a:lnTo>
                      <a:pt x="681036" y="233362"/>
                    </a:lnTo>
                    <a:lnTo>
                      <a:pt x="742948" y="233362"/>
                    </a:lnTo>
                    <a:close/>
                    <a:moveTo>
                      <a:pt x="204786" y="0"/>
                    </a:moveTo>
                    <a:lnTo>
                      <a:pt x="238124" y="90488"/>
                    </a:lnTo>
                    <a:lnTo>
                      <a:pt x="333374" y="76200"/>
                    </a:lnTo>
                    <a:lnTo>
                      <a:pt x="368672" y="108782"/>
                    </a:lnTo>
                    <a:lnTo>
                      <a:pt x="330516" y="191452"/>
                    </a:lnTo>
                    <a:lnTo>
                      <a:pt x="376236" y="244792"/>
                    </a:lnTo>
                    <a:lnTo>
                      <a:pt x="330516" y="336232"/>
                    </a:lnTo>
                    <a:lnTo>
                      <a:pt x="277176" y="328612"/>
                    </a:lnTo>
                    <a:lnTo>
                      <a:pt x="269556" y="450532"/>
                    </a:lnTo>
                    <a:lnTo>
                      <a:pt x="261936" y="488632"/>
                    </a:lnTo>
                    <a:lnTo>
                      <a:pt x="406716" y="511492"/>
                    </a:lnTo>
                    <a:lnTo>
                      <a:pt x="429576" y="450532"/>
                    </a:lnTo>
                    <a:lnTo>
                      <a:pt x="513396" y="450532"/>
                    </a:lnTo>
                    <a:lnTo>
                      <a:pt x="513396" y="503872"/>
                    </a:lnTo>
                    <a:lnTo>
                      <a:pt x="559116" y="511492"/>
                    </a:lnTo>
                    <a:lnTo>
                      <a:pt x="566736" y="557212"/>
                    </a:lnTo>
                    <a:lnTo>
                      <a:pt x="635316" y="580072"/>
                    </a:lnTo>
                    <a:lnTo>
                      <a:pt x="673416" y="526732"/>
                    </a:lnTo>
                    <a:lnTo>
                      <a:pt x="764856" y="389572"/>
                    </a:lnTo>
                    <a:lnTo>
                      <a:pt x="841056" y="381952"/>
                    </a:lnTo>
                    <a:lnTo>
                      <a:pt x="826040" y="892492"/>
                    </a:lnTo>
                    <a:lnTo>
                      <a:pt x="642936" y="892492"/>
                    </a:lnTo>
                    <a:lnTo>
                      <a:pt x="641518" y="894518"/>
                    </a:lnTo>
                    <a:lnTo>
                      <a:pt x="614360" y="823912"/>
                    </a:lnTo>
                    <a:lnTo>
                      <a:pt x="538160" y="819150"/>
                    </a:lnTo>
                    <a:lnTo>
                      <a:pt x="519112" y="781050"/>
                    </a:lnTo>
                    <a:lnTo>
                      <a:pt x="447674" y="781050"/>
                    </a:lnTo>
                    <a:lnTo>
                      <a:pt x="414336" y="695324"/>
                    </a:lnTo>
                    <a:lnTo>
                      <a:pt x="238124" y="671512"/>
                    </a:lnTo>
                    <a:lnTo>
                      <a:pt x="242886" y="581024"/>
                    </a:lnTo>
                    <a:lnTo>
                      <a:pt x="190500" y="552450"/>
                    </a:lnTo>
                    <a:lnTo>
                      <a:pt x="147636" y="476250"/>
                    </a:lnTo>
                    <a:lnTo>
                      <a:pt x="0" y="314324"/>
                    </a:lnTo>
                    <a:lnTo>
                      <a:pt x="19048" y="242888"/>
                    </a:lnTo>
                    <a:lnTo>
                      <a:pt x="42860" y="123824"/>
                    </a:lnTo>
                    <a:lnTo>
                      <a:pt x="109536" y="4762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88" name="フリーフォーム: 図形 787">
              <a:extLst>
                <a:ext uri="{FF2B5EF4-FFF2-40B4-BE49-F238E27FC236}">
                  <a16:creationId xmlns:a16="http://schemas.microsoft.com/office/drawing/2014/main" id="{A068D983-A031-4046-B48C-DCCC74B62738}"/>
                </a:ext>
              </a:extLst>
            </p:cNvPr>
            <p:cNvSpPr/>
            <p:nvPr/>
          </p:nvSpPr>
          <p:spPr>
            <a:xfrm>
              <a:off x="30813374" y="21419820"/>
              <a:ext cx="3390900" cy="5608320"/>
            </a:xfrm>
            <a:custGeom>
              <a:avLst/>
              <a:gdLst>
                <a:gd name="connsiteX0" fmla="*/ 2407920 w 3390900"/>
                <a:gd name="connsiteY0" fmla="*/ 1435418 h 5608320"/>
                <a:gd name="connsiteX1" fmla="*/ 2441258 w 3390900"/>
                <a:gd name="connsiteY1" fmla="*/ 1478280 h 5608320"/>
                <a:gd name="connsiteX2" fmla="*/ 2426970 w 3390900"/>
                <a:gd name="connsiteY2" fmla="*/ 1540192 h 5608320"/>
                <a:gd name="connsiteX3" fmla="*/ 2426970 w 3390900"/>
                <a:gd name="connsiteY3" fmla="*/ 1587818 h 5608320"/>
                <a:gd name="connsiteX4" fmla="*/ 2322196 w 3390900"/>
                <a:gd name="connsiteY4" fmla="*/ 1630680 h 5608320"/>
                <a:gd name="connsiteX5" fmla="*/ 2241232 w 3390900"/>
                <a:gd name="connsiteY5" fmla="*/ 1621156 h 5608320"/>
                <a:gd name="connsiteX6" fmla="*/ 2179320 w 3390900"/>
                <a:gd name="connsiteY6" fmla="*/ 1668780 h 5608320"/>
                <a:gd name="connsiteX7" fmla="*/ 2136458 w 3390900"/>
                <a:gd name="connsiteY7" fmla="*/ 1668780 h 5608320"/>
                <a:gd name="connsiteX8" fmla="*/ 2065020 w 3390900"/>
                <a:gd name="connsiteY8" fmla="*/ 1559244 h 5608320"/>
                <a:gd name="connsiteX9" fmla="*/ 2141220 w 3390900"/>
                <a:gd name="connsiteY9" fmla="*/ 1535430 h 5608320"/>
                <a:gd name="connsiteX10" fmla="*/ 2184084 w 3390900"/>
                <a:gd name="connsiteY10" fmla="*/ 1506856 h 5608320"/>
                <a:gd name="connsiteX11" fmla="*/ 2241232 w 3390900"/>
                <a:gd name="connsiteY11" fmla="*/ 1478280 h 5608320"/>
                <a:gd name="connsiteX12" fmla="*/ 2293620 w 3390900"/>
                <a:gd name="connsiteY12" fmla="*/ 1535430 h 5608320"/>
                <a:gd name="connsiteX13" fmla="*/ 2355532 w 3390900"/>
                <a:gd name="connsiteY13" fmla="*/ 1535430 h 5608320"/>
                <a:gd name="connsiteX14" fmla="*/ 3124200 w 3390900"/>
                <a:gd name="connsiteY14" fmla="*/ 0 h 5608320"/>
                <a:gd name="connsiteX15" fmla="*/ 3284220 w 3390900"/>
                <a:gd name="connsiteY15" fmla="*/ 22860 h 5608320"/>
                <a:gd name="connsiteX16" fmla="*/ 3360420 w 3390900"/>
                <a:gd name="connsiteY16" fmla="*/ 91440 h 5608320"/>
                <a:gd name="connsiteX17" fmla="*/ 3360420 w 3390900"/>
                <a:gd name="connsiteY17" fmla="*/ 152400 h 5608320"/>
                <a:gd name="connsiteX18" fmla="*/ 3329940 w 3390900"/>
                <a:gd name="connsiteY18" fmla="*/ 220980 h 5608320"/>
                <a:gd name="connsiteX19" fmla="*/ 3390900 w 3390900"/>
                <a:gd name="connsiteY19" fmla="*/ 320040 h 5608320"/>
                <a:gd name="connsiteX20" fmla="*/ 3390900 w 3390900"/>
                <a:gd name="connsiteY20" fmla="*/ 358140 h 5608320"/>
                <a:gd name="connsiteX21" fmla="*/ 3261360 w 3390900"/>
                <a:gd name="connsiteY21" fmla="*/ 396240 h 5608320"/>
                <a:gd name="connsiteX22" fmla="*/ 3200400 w 3390900"/>
                <a:gd name="connsiteY22" fmla="*/ 365760 h 5608320"/>
                <a:gd name="connsiteX23" fmla="*/ 3124200 w 3390900"/>
                <a:gd name="connsiteY23" fmla="*/ 365760 h 5608320"/>
                <a:gd name="connsiteX24" fmla="*/ 3048000 w 3390900"/>
                <a:gd name="connsiteY24" fmla="*/ 441960 h 5608320"/>
                <a:gd name="connsiteX25" fmla="*/ 3025140 w 3390900"/>
                <a:gd name="connsiteY25" fmla="*/ 647700 h 5608320"/>
                <a:gd name="connsiteX26" fmla="*/ 3055620 w 3390900"/>
                <a:gd name="connsiteY26" fmla="*/ 685800 h 5608320"/>
                <a:gd name="connsiteX27" fmla="*/ 3101340 w 3390900"/>
                <a:gd name="connsiteY27" fmla="*/ 723900 h 5608320"/>
                <a:gd name="connsiteX28" fmla="*/ 3101340 w 3390900"/>
                <a:gd name="connsiteY28" fmla="*/ 800100 h 5608320"/>
                <a:gd name="connsiteX29" fmla="*/ 3032760 w 3390900"/>
                <a:gd name="connsiteY29" fmla="*/ 883920 h 5608320"/>
                <a:gd name="connsiteX30" fmla="*/ 2956560 w 3390900"/>
                <a:gd name="connsiteY30" fmla="*/ 914400 h 5608320"/>
                <a:gd name="connsiteX31" fmla="*/ 2758440 w 3390900"/>
                <a:gd name="connsiteY31" fmla="*/ 906780 h 5608320"/>
                <a:gd name="connsiteX32" fmla="*/ 2560320 w 3390900"/>
                <a:gd name="connsiteY32" fmla="*/ 975360 h 5608320"/>
                <a:gd name="connsiteX33" fmla="*/ 2567940 w 3390900"/>
                <a:gd name="connsiteY33" fmla="*/ 1089660 h 5608320"/>
                <a:gd name="connsiteX34" fmla="*/ 2484120 w 3390900"/>
                <a:gd name="connsiteY34" fmla="*/ 1257300 h 5608320"/>
                <a:gd name="connsiteX35" fmla="*/ 2354580 w 3390900"/>
                <a:gd name="connsiteY35" fmla="*/ 1310640 h 5608320"/>
                <a:gd name="connsiteX36" fmla="*/ 2301240 w 3390900"/>
                <a:gd name="connsiteY36" fmla="*/ 1333500 h 5608320"/>
                <a:gd name="connsiteX37" fmla="*/ 2247900 w 3390900"/>
                <a:gd name="connsiteY37" fmla="*/ 1264920 h 5608320"/>
                <a:gd name="connsiteX38" fmla="*/ 2148840 w 3390900"/>
                <a:gd name="connsiteY38" fmla="*/ 1234440 h 5608320"/>
                <a:gd name="connsiteX39" fmla="*/ 2133600 w 3390900"/>
                <a:gd name="connsiteY39" fmla="*/ 1173480 h 5608320"/>
                <a:gd name="connsiteX40" fmla="*/ 2034540 w 3390900"/>
                <a:gd name="connsiteY40" fmla="*/ 1226820 h 5608320"/>
                <a:gd name="connsiteX41" fmla="*/ 2034540 w 3390900"/>
                <a:gd name="connsiteY41" fmla="*/ 1295400 h 5608320"/>
                <a:gd name="connsiteX42" fmla="*/ 1943100 w 3390900"/>
                <a:gd name="connsiteY42" fmla="*/ 1493520 h 5608320"/>
                <a:gd name="connsiteX43" fmla="*/ 1988820 w 3390900"/>
                <a:gd name="connsiteY43" fmla="*/ 1546860 h 5608320"/>
                <a:gd name="connsiteX44" fmla="*/ 1943100 w 3390900"/>
                <a:gd name="connsiteY44" fmla="*/ 1638300 h 5608320"/>
                <a:gd name="connsiteX45" fmla="*/ 1889760 w 3390900"/>
                <a:gd name="connsiteY45" fmla="*/ 1630680 h 5608320"/>
                <a:gd name="connsiteX46" fmla="*/ 1882140 w 3390900"/>
                <a:gd name="connsiteY46" fmla="*/ 1752600 h 5608320"/>
                <a:gd name="connsiteX47" fmla="*/ 1874520 w 3390900"/>
                <a:gd name="connsiteY47" fmla="*/ 1790700 h 5608320"/>
                <a:gd name="connsiteX48" fmla="*/ 2019300 w 3390900"/>
                <a:gd name="connsiteY48" fmla="*/ 1813560 h 5608320"/>
                <a:gd name="connsiteX49" fmla="*/ 2042160 w 3390900"/>
                <a:gd name="connsiteY49" fmla="*/ 1752600 h 5608320"/>
                <a:gd name="connsiteX50" fmla="*/ 2125980 w 3390900"/>
                <a:gd name="connsiteY50" fmla="*/ 1752600 h 5608320"/>
                <a:gd name="connsiteX51" fmla="*/ 2125980 w 3390900"/>
                <a:gd name="connsiteY51" fmla="*/ 1805940 h 5608320"/>
                <a:gd name="connsiteX52" fmla="*/ 2171700 w 3390900"/>
                <a:gd name="connsiteY52" fmla="*/ 1813560 h 5608320"/>
                <a:gd name="connsiteX53" fmla="*/ 2179320 w 3390900"/>
                <a:gd name="connsiteY53" fmla="*/ 1859280 h 5608320"/>
                <a:gd name="connsiteX54" fmla="*/ 2247900 w 3390900"/>
                <a:gd name="connsiteY54" fmla="*/ 1882140 h 5608320"/>
                <a:gd name="connsiteX55" fmla="*/ 2286000 w 3390900"/>
                <a:gd name="connsiteY55" fmla="*/ 1828800 h 5608320"/>
                <a:gd name="connsiteX56" fmla="*/ 2377440 w 3390900"/>
                <a:gd name="connsiteY56" fmla="*/ 1691640 h 5608320"/>
                <a:gd name="connsiteX57" fmla="*/ 2453640 w 3390900"/>
                <a:gd name="connsiteY57" fmla="*/ 1684020 h 5608320"/>
                <a:gd name="connsiteX58" fmla="*/ 2438624 w 3390900"/>
                <a:gd name="connsiteY58" fmla="*/ 2194560 h 5608320"/>
                <a:gd name="connsiteX59" fmla="*/ 2255520 w 3390900"/>
                <a:gd name="connsiteY59" fmla="*/ 2194560 h 5608320"/>
                <a:gd name="connsiteX60" fmla="*/ 2202180 w 3390900"/>
                <a:gd name="connsiteY60" fmla="*/ 2270760 h 5608320"/>
                <a:gd name="connsiteX61" fmla="*/ 2141220 w 3390900"/>
                <a:gd name="connsiteY61" fmla="*/ 2225040 h 5608320"/>
                <a:gd name="connsiteX62" fmla="*/ 2049780 w 3390900"/>
                <a:gd name="connsiteY62" fmla="*/ 2270760 h 5608320"/>
                <a:gd name="connsiteX63" fmla="*/ 2049780 w 3390900"/>
                <a:gd name="connsiteY63" fmla="*/ 2316480 h 5608320"/>
                <a:gd name="connsiteX64" fmla="*/ 1950720 w 3390900"/>
                <a:gd name="connsiteY64" fmla="*/ 2400300 h 5608320"/>
                <a:gd name="connsiteX65" fmla="*/ 1935480 w 3390900"/>
                <a:gd name="connsiteY65" fmla="*/ 2522220 h 5608320"/>
                <a:gd name="connsiteX66" fmla="*/ 1851660 w 3390900"/>
                <a:gd name="connsiteY66" fmla="*/ 2628900 h 5608320"/>
                <a:gd name="connsiteX67" fmla="*/ 1821180 w 3390900"/>
                <a:gd name="connsiteY67" fmla="*/ 2857500 h 5608320"/>
                <a:gd name="connsiteX68" fmla="*/ 1844040 w 3390900"/>
                <a:gd name="connsiteY68" fmla="*/ 2926080 h 5608320"/>
                <a:gd name="connsiteX69" fmla="*/ 1828800 w 3390900"/>
                <a:gd name="connsiteY69" fmla="*/ 3025140 h 5608320"/>
                <a:gd name="connsiteX70" fmla="*/ 1668780 w 3390900"/>
                <a:gd name="connsiteY70" fmla="*/ 3101340 h 5608320"/>
                <a:gd name="connsiteX71" fmla="*/ 1668780 w 3390900"/>
                <a:gd name="connsiteY71" fmla="*/ 3154680 h 5608320"/>
                <a:gd name="connsiteX72" fmla="*/ 1699260 w 3390900"/>
                <a:gd name="connsiteY72" fmla="*/ 3223260 h 5608320"/>
                <a:gd name="connsiteX73" fmla="*/ 1714500 w 3390900"/>
                <a:gd name="connsiteY73" fmla="*/ 3314700 h 5608320"/>
                <a:gd name="connsiteX74" fmla="*/ 1722120 w 3390900"/>
                <a:gd name="connsiteY74" fmla="*/ 3375660 h 5608320"/>
                <a:gd name="connsiteX75" fmla="*/ 1630680 w 3390900"/>
                <a:gd name="connsiteY75" fmla="*/ 3497580 h 5608320"/>
                <a:gd name="connsiteX76" fmla="*/ 1638300 w 3390900"/>
                <a:gd name="connsiteY76" fmla="*/ 3680460 h 5608320"/>
                <a:gd name="connsiteX77" fmla="*/ 1699260 w 3390900"/>
                <a:gd name="connsiteY77" fmla="*/ 3741420 h 5608320"/>
                <a:gd name="connsiteX78" fmla="*/ 1714500 w 3390900"/>
                <a:gd name="connsiteY78" fmla="*/ 3855720 h 5608320"/>
                <a:gd name="connsiteX79" fmla="*/ 1676400 w 3390900"/>
                <a:gd name="connsiteY79" fmla="*/ 3886200 h 5608320"/>
                <a:gd name="connsiteX80" fmla="*/ 1653540 w 3390900"/>
                <a:gd name="connsiteY80" fmla="*/ 4191000 h 5608320"/>
                <a:gd name="connsiteX81" fmla="*/ 1592580 w 3390900"/>
                <a:gd name="connsiteY81" fmla="*/ 4251960 h 5608320"/>
                <a:gd name="connsiteX82" fmla="*/ 1592580 w 3390900"/>
                <a:gd name="connsiteY82" fmla="*/ 4312920 h 5608320"/>
                <a:gd name="connsiteX83" fmla="*/ 1668780 w 3390900"/>
                <a:gd name="connsiteY83" fmla="*/ 4328160 h 5608320"/>
                <a:gd name="connsiteX84" fmla="*/ 1684020 w 3390900"/>
                <a:gd name="connsiteY84" fmla="*/ 4511040 h 5608320"/>
                <a:gd name="connsiteX85" fmla="*/ 1638300 w 3390900"/>
                <a:gd name="connsiteY85" fmla="*/ 4556760 h 5608320"/>
                <a:gd name="connsiteX86" fmla="*/ 1653540 w 3390900"/>
                <a:gd name="connsiteY86" fmla="*/ 4724400 h 5608320"/>
                <a:gd name="connsiteX87" fmla="*/ 1665776 w 3390900"/>
                <a:gd name="connsiteY87" fmla="*/ 4726148 h 5608320"/>
                <a:gd name="connsiteX88" fmla="*/ 1661160 w 3390900"/>
                <a:gd name="connsiteY88" fmla="*/ 4739640 h 5608320"/>
                <a:gd name="connsiteX89" fmla="*/ 1729740 w 3390900"/>
                <a:gd name="connsiteY89" fmla="*/ 4846320 h 5608320"/>
                <a:gd name="connsiteX90" fmla="*/ 1790700 w 3390900"/>
                <a:gd name="connsiteY90" fmla="*/ 4869180 h 5608320"/>
                <a:gd name="connsiteX91" fmla="*/ 1836420 w 3390900"/>
                <a:gd name="connsiteY91" fmla="*/ 4937760 h 5608320"/>
                <a:gd name="connsiteX92" fmla="*/ 1661160 w 3390900"/>
                <a:gd name="connsiteY92" fmla="*/ 5212080 h 5608320"/>
                <a:gd name="connsiteX93" fmla="*/ 1584960 w 3390900"/>
                <a:gd name="connsiteY93" fmla="*/ 5242560 h 5608320"/>
                <a:gd name="connsiteX94" fmla="*/ 1607820 w 3390900"/>
                <a:gd name="connsiteY94" fmla="*/ 5311140 h 5608320"/>
                <a:gd name="connsiteX95" fmla="*/ 1607820 w 3390900"/>
                <a:gd name="connsiteY95" fmla="*/ 5402580 h 5608320"/>
                <a:gd name="connsiteX96" fmla="*/ 1539240 w 3390900"/>
                <a:gd name="connsiteY96" fmla="*/ 5539740 h 5608320"/>
                <a:gd name="connsiteX97" fmla="*/ 1424940 w 3390900"/>
                <a:gd name="connsiteY97" fmla="*/ 5554980 h 5608320"/>
                <a:gd name="connsiteX98" fmla="*/ 1386840 w 3390900"/>
                <a:gd name="connsiteY98" fmla="*/ 5577840 h 5608320"/>
                <a:gd name="connsiteX99" fmla="*/ 1249680 w 3390900"/>
                <a:gd name="connsiteY99" fmla="*/ 5608320 h 5608320"/>
                <a:gd name="connsiteX100" fmla="*/ 1196340 w 3390900"/>
                <a:gd name="connsiteY100" fmla="*/ 5494020 h 5608320"/>
                <a:gd name="connsiteX101" fmla="*/ 1120140 w 3390900"/>
                <a:gd name="connsiteY101" fmla="*/ 5471160 h 5608320"/>
                <a:gd name="connsiteX102" fmla="*/ 1066800 w 3390900"/>
                <a:gd name="connsiteY102" fmla="*/ 5394960 h 5608320"/>
                <a:gd name="connsiteX103" fmla="*/ 937260 w 3390900"/>
                <a:gd name="connsiteY103" fmla="*/ 5280660 h 5608320"/>
                <a:gd name="connsiteX104" fmla="*/ 868680 w 3390900"/>
                <a:gd name="connsiteY104" fmla="*/ 5280660 h 5608320"/>
                <a:gd name="connsiteX105" fmla="*/ 838200 w 3390900"/>
                <a:gd name="connsiteY105" fmla="*/ 5326380 h 5608320"/>
                <a:gd name="connsiteX106" fmla="*/ 754380 w 3390900"/>
                <a:gd name="connsiteY106" fmla="*/ 5303520 h 5608320"/>
                <a:gd name="connsiteX107" fmla="*/ 701040 w 3390900"/>
                <a:gd name="connsiteY107" fmla="*/ 5273040 h 5608320"/>
                <a:gd name="connsiteX108" fmla="*/ 624840 w 3390900"/>
                <a:gd name="connsiteY108" fmla="*/ 5356860 h 5608320"/>
                <a:gd name="connsiteX109" fmla="*/ 510540 w 3390900"/>
                <a:gd name="connsiteY109" fmla="*/ 5280660 h 5608320"/>
                <a:gd name="connsiteX110" fmla="*/ 472440 w 3390900"/>
                <a:gd name="connsiteY110" fmla="*/ 5212080 h 5608320"/>
                <a:gd name="connsiteX111" fmla="*/ 304800 w 3390900"/>
                <a:gd name="connsiteY111" fmla="*/ 5242560 h 5608320"/>
                <a:gd name="connsiteX112" fmla="*/ 281940 w 3390900"/>
                <a:gd name="connsiteY112" fmla="*/ 5173980 h 5608320"/>
                <a:gd name="connsiteX113" fmla="*/ 266700 w 3390900"/>
                <a:gd name="connsiteY113" fmla="*/ 5105400 h 5608320"/>
                <a:gd name="connsiteX114" fmla="*/ 228600 w 3390900"/>
                <a:gd name="connsiteY114" fmla="*/ 4983480 h 5608320"/>
                <a:gd name="connsiteX115" fmla="*/ 137160 w 3390900"/>
                <a:gd name="connsiteY115" fmla="*/ 4892040 h 5608320"/>
                <a:gd name="connsiteX116" fmla="*/ 83820 w 3390900"/>
                <a:gd name="connsiteY116" fmla="*/ 4846320 h 5608320"/>
                <a:gd name="connsiteX117" fmla="*/ 0 w 3390900"/>
                <a:gd name="connsiteY117" fmla="*/ 4732020 h 5608320"/>
                <a:gd name="connsiteX118" fmla="*/ 106680 w 3390900"/>
                <a:gd name="connsiteY118" fmla="*/ 4617720 h 5608320"/>
                <a:gd name="connsiteX119" fmla="*/ 152400 w 3390900"/>
                <a:gd name="connsiteY119" fmla="*/ 4541520 h 5608320"/>
                <a:gd name="connsiteX120" fmla="*/ 266700 w 3390900"/>
                <a:gd name="connsiteY120" fmla="*/ 4526280 h 5608320"/>
                <a:gd name="connsiteX121" fmla="*/ 457200 w 3390900"/>
                <a:gd name="connsiteY121" fmla="*/ 4366260 h 5608320"/>
                <a:gd name="connsiteX122" fmla="*/ 1051560 w 3390900"/>
                <a:gd name="connsiteY122" fmla="*/ 3550920 h 5608320"/>
                <a:gd name="connsiteX123" fmla="*/ 1135380 w 3390900"/>
                <a:gd name="connsiteY123" fmla="*/ 3459480 h 5608320"/>
                <a:gd name="connsiteX124" fmla="*/ 1470660 w 3390900"/>
                <a:gd name="connsiteY124" fmla="*/ 2796540 h 5608320"/>
                <a:gd name="connsiteX125" fmla="*/ 1569720 w 3390900"/>
                <a:gd name="connsiteY125" fmla="*/ 2415540 h 5608320"/>
                <a:gd name="connsiteX126" fmla="*/ 1569720 w 3390900"/>
                <a:gd name="connsiteY126" fmla="*/ 2385060 h 5608320"/>
                <a:gd name="connsiteX127" fmla="*/ 1531620 w 3390900"/>
                <a:gd name="connsiteY127" fmla="*/ 2362200 h 5608320"/>
                <a:gd name="connsiteX128" fmla="*/ 1508760 w 3390900"/>
                <a:gd name="connsiteY128" fmla="*/ 2316480 h 5608320"/>
                <a:gd name="connsiteX129" fmla="*/ 1577340 w 3390900"/>
                <a:gd name="connsiteY129" fmla="*/ 2225040 h 5608320"/>
                <a:gd name="connsiteX130" fmla="*/ 1569720 w 3390900"/>
                <a:gd name="connsiteY130" fmla="*/ 2095500 h 5608320"/>
                <a:gd name="connsiteX131" fmla="*/ 1501140 w 3390900"/>
                <a:gd name="connsiteY131" fmla="*/ 2042160 h 5608320"/>
                <a:gd name="connsiteX132" fmla="*/ 1524000 w 3390900"/>
                <a:gd name="connsiteY132" fmla="*/ 1981200 h 5608320"/>
                <a:gd name="connsiteX133" fmla="*/ 1470660 w 3390900"/>
                <a:gd name="connsiteY133" fmla="*/ 1935480 h 5608320"/>
                <a:gd name="connsiteX134" fmla="*/ 1440180 w 3390900"/>
                <a:gd name="connsiteY134" fmla="*/ 1805940 h 5608320"/>
                <a:gd name="connsiteX135" fmla="*/ 1455420 w 3390900"/>
                <a:gd name="connsiteY135" fmla="*/ 1744980 h 5608320"/>
                <a:gd name="connsiteX136" fmla="*/ 1463040 w 3390900"/>
                <a:gd name="connsiteY136" fmla="*/ 1531620 h 5608320"/>
                <a:gd name="connsiteX137" fmla="*/ 1394460 w 3390900"/>
                <a:gd name="connsiteY137" fmla="*/ 1493520 h 5608320"/>
                <a:gd name="connsiteX138" fmla="*/ 1303020 w 3390900"/>
                <a:gd name="connsiteY138" fmla="*/ 1546860 h 5608320"/>
                <a:gd name="connsiteX139" fmla="*/ 1264920 w 3390900"/>
                <a:gd name="connsiteY139" fmla="*/ 1516380 h 5608320"/>
                <a:gd name="connsiteX140" fmla="*/ 1325880 w 3390900"/>
                <a:gd name="connsiteY140" fmla="*/ 1272540 h 5608320"/>
                <a:gd name="connsiteX141" fmla="*/ 1379220 w 3390900"/>
                <a:gd name="connsiteY141" fmla="*/ 1188720 h 5608320"/>
                <a:gd name="connsiteX142" fmla="*/ 1386840 w 3390900"/>
                <a:gd name="connsiteY142" fmla="*/ 1150620 h 5608320"/>
                <a:gd name="connsiteX143" fmla="*/ 1447800 w 3390900"/>
                <a:gd name="connsiteY143" fmla="*/ 1028700 h 5608320"/>
                <a:gd name="connsiteX144" fmla="*/ 1463040 w 3390900"/>
                <a:gd name="connsiteY144" fmla="*/ 952500 h 5608320"/>
                <a:gd name="connsiteX145" fmla="*/ 1470660 w 3390900"/>
                <a:gd name="connsiteY145" fmla="*/ 800100 h 5608320"/>
                <a:gd name="connsiteX146" fmla="*/ 1501140 w 3390900"/>
                <a:gd name="connsiteY146" fmla="*/ 746760 h 5608320"/>
                <a:gd name="connsiteX147" fmla="*/ 1524000 w 3390900"/>
                <a:gd name="connsiteY147" fmla="*/ 701040 h 5608320"/>
                <a:gd name="connsiteX148" fmla="*/ 1760220 w 3390900"/>
                <a:gd name="connsiteY148" fmla="*/ 586740 h 5608320"/>
                <a:gd name="connsiteX149" fmla="*/ 1927860 w 3390900"/>
                <a:gd name="connsiteY149" fmla="*/ 510540 h 5608320"/>
                <a:gd name="connsiteX150" fmla="*/ 2072640 w 3390900"/>
                <a:gd name="connsiteY150" fmla="*/ 525780 h 5608320"/>
                <a:gd name="connsiteX151" fmla="*/ 2415540 w 3390900"/>
                <a:gd name="connsiteY151" fmla="*/ 358140 h 5608320"/>
                <a:gd name="connsiteX152" fmla="*/ 2522220 w 3390900"/>
                <a:gd name="connsiteY152" fmla="*/ 289560 h 5608320"/>
                <a:gd name="connsiteX153" fmla="*/ 2727960 w 3390900"/>
                <a:gd name="connsiteY153" fmla="*/ 137160 h 5608320"/>
                <a:gd name="connsiteX154" fmla="*/ 2956560 w 3390900"/>
                <a:gd name="connsiteY154" fmla="*/ 129540 h 5608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3390900" h="5608320">
                  <a:moveTo>
                    <a:pt x="2407920" y="1435418"/>
                  </a:moveTo>
                  <a:lnTo>
                    <a:pt x="2441258" y="1478280"/>
                  </a:lnTo>
                  <a:lnTo>
                    <a:pt x="2426970" y="1540192"/>
                  </a:lnTo>
                  <a:lnTo>
                    <a:pt x="2426970" y="1587818"/>
                  </a:lnTo>
                  <a:lnTo>
                    <a:pt x="2322196" y="1630680"/>
                  </a:lnTo>
                  <a:lnTo>
                    <a:pt x="2241232" y="1621156"/>
                  </a:lnTo>
                  <a:lnTo>
                    <a:pt x="2179320" y="1668780"/>
                  </a:lnTo>
                  <a:lnTo>
                    <a:pt x="2136458" y="1668780"/>
                  </a:lnTo>
                  <a:lnTo>
                    <a:pt x="2065020" y="1559244"/>
                  </a:lnTo>
                  <a:lnTo>
                    <a:pt x="2141220" y="1535430"/>
                  </a:lnTo>
                  <a:lnTo>
                    <a:pt x="2184084" y="1506856"/>
                  </a:lnTo>
                  <a:lnTo>
                    <a:pt x="2241232" y="1478280"/>
                  </a:lnTo>
                  <a:lnTo>
                    <a:pt x="2293620" y="1535430"/>
                  </a:lnTo>
                  <a:lnTo>
                    <a:pt x="2355532" y="1535430"/>
                  </a:lnTo>
                  <a:close/>
                  <a:moveTo>
                    <a:pt x="3124200" y="0"/>
                  </a:moveTo>
                  <a:lnTo>
                    <a:pt x="3284220" y="22860"/>
                  </a:lnTo>
                  <a:lnTo>
                    <a:pt x="3360420" y="91440"/>
                  </a:lnTo>
                  <a:lnTo>
                    <a:pt x="3360420" y="152400"/>
                  </a:lnTo>
                  <a:lnTo>
                    <a:pt x="3329940" y="220980"/>
                  </a:lnTo>
                  <a:lnTo>
                    <a:pt x="3390900" y="320040"/>
                  </a:lnTo>
                  <a:lnTo>
                    <a:pt x="3390900" y="358140"/>
                  </a:lnTo>
                  <a:lnTo>
                    <a:pt x="3261360" y="396240"/>
                  </a:lnTo>
                  <a:lnTo>
                    <a:pt x="3200400" y="365760"/>
                  </a:lnTo>
                  <a:lnTo>
                    <a:pt x="3124200" y="365760"/>
                  </a:lnTo>
                  <a:lnTo>
                    <a:pt x="3048000" y="441960"/>
                  </a:lnTo>
                  <a:lnTo>
                    <a:pt x="3025140" y="647700"/>
                  </a:lnTo>
                  <a:lnTo>
                    <a:pt x="3055620" y="685800"/>
                  </a:lnTo>
                  <a:lnTo>
                    <a:pt x="3101340" y="723900"/>
                  </a:lnTo>
                  <a:lnTo>
                    <a:pt x="3101340" y="800100"/>
                  </a:lnTo>
                  <a:lnTo>
                    <a:pt x="3032760" y="883920"/>
                  </a:lnTo>
                  <a:lnTo>
                    <a:pt x="2956560" y="914400"/>
                  </a:lnTo>
                  <a:lnTo>
                    <a:pt x="2758440" y="906780"/>
                  </a:lnTo>
                  <a:lnTo>
                    <a:pt x="2560320" y="975360"/>
                  </a:lnTo>
                  <a:lnTo>
                    <a:pt x="2567940" y="1089660"/>
                  </a:lnTo>
                  <a:lnTo>
                    <a:pt x="2484120" y="1257300"/>
                  </a:lnTo>
                  <a:lnTo>
                    <a:pt x="2354580" y="1310640"/>
                  </a:lnTo>
                  <a:lnTo>
                    <a:pt x="2301240" y="1333500"/>
                  </a:lnTo>
                  <a:lnTo>
                    <a:pt x="2247900" y="1264920"/>
                  </a:lnTo>
                  <a:lnTo>
                    <a:pt x="2148840" y="1234440"/>
                  </a:lnTo>
                  <a:lnTo>
                    <a:pt x="2133600" y="1173480"/>
                  </a:lnTo>
                  <a:lnTo>
                    <a:pt x="2034540" y="1226820"/>
                  </a:lnTo>
                  <a:lnTo>
                    <a:pt x="2034540" y="1295400"/>
                  </a:lnTo>
                  <a:lnTo>
                    <a:pt x="1943100" y="1493520"/>
                  </a:lnTo>
                  <a:lnTo>
                    <a:pt x="1988820" y="1546860"/>
                  </a:lnTo>
                  <a:lnTo>
                    <a:pt x="1943100" y="1638300"/>
                  </a:lnTo>
                  <a:lnTo>
                    <a:pt x="1889760" y="1630680"/>
                  </a:lnTo>
                  <a:lnTo>
                    <a:pt x="1882140" y="1752600"/>
                  </a:lnTo>
                  <a:lnTo>
                    <a:pt x="1874520" y="1790700"/>
                  </a:lnTo>
                  <a:lnTo>
                    <a:pt x="2019300" y="1813560"/>
                  </a:lnTo>
                  <a:lnTo>
                    <a:pt x="2042160" y="1752600"/>
                  </a:lnTo>
                  <a:lnTo>
                    <a:pt x="2125980" y="1752600"/>
                  </a:lnTo>
                  <a:lnTo>
                    <a:pt x="2125980" y="1805940"/>
                  </a:lnTo>
                  <a:lnTo>
                    <a:pt x="2171700" y="1813560"/>
                  </a:lnTo>
                  <a:lnTo>
                    <a:pt x="2179320" y="1859280"/>
                  </a:lnTo>
                  <a:lnTo>
                    <a:pt x="2247900" y="1882140"/>
                  </a:lnTo>
                  <a:lnTo>
                    <a:pt x="2286000" y="1828800"/>
                  </a:lnTo>
                  <a:lnTo>
                    <a:pt x="2377440" y="1691640"/>
                  </a:lnTo>
                  <a:lnTo>
                    <a:pt x="2453640" y="1684020"/>
                  </a:lnTo>
                  <a:lnTo>
                    <a:pt x="2438624" y="2194560"/>
                  </a:lnTo>
                  <a:lnTo>
                    <a:pt x="2255520" y="2194560"/>
                  </a:lnTo>
                  <a:lnTo>
                    <a:pt x="2202180" y="2270760"/>
                  </a:lnTo>
                  <a:lnTo>
                    <a:pt x="2141220" y="2225040"/>
                  </a:lnTo>
                  <a:lnTo>
                    <a:pt x="2049780" y="2270760"/>
                  </a:lnTo>
                  <a:lnTo>
                    <a:pt x="2049780" y="2316480"/>
                  </a:lnTo>
                  <a:lnTo>
                    <a:pt x="1950720" y="2400300"/>
                  </a:lnTo>
                  <a:lnTo>
                    <a:pt x="1935480" y="2522220"/>
                  </a:lnTo>
                  <a:lnTo>
                    <a:pt x="1851660" y="2628900"/>
                  </a:lnTo>
                  <a:lnTo>
                    <a:pt x="1821180" y="2857500"/>
                  </a:lnTo>
                  <a:lnTo>
                    <a:pt x="1844040" y="2926080"/>
                  </a:lnTo>
                  <a:lnTo>
                    <a:pt x="1828800" y="3025140"/>
                  </a:lnTo>
                  <a:lnTo>
                    <a:pt x="1668780" y="3101340"/>
                  </a:lnTo>
                  <a:lnTo>
                    <a:pt x="1668780" y="3154680"/>
                  </a:lnTo>
                  <a:lnTo>
                    <a:pt x="1699260" y="3223260"/>
                  </a:lnTo>
                  <a:lnTo>
                    <a:pt x="1714500" y="3314700"/>
                  </a:lnTo>
                  <a:lnTo>
                    <a:pt x="1722120" y="3375660"/>
                  </a:lnTo>
                  <a:lnTo>
                    <a:pt x="1630680" y="3497580"/>
                  </a:lnTo>
                  <a:lnTo>
                    <a:pt x="1638300" y="3680460"/>
                  </a:lnTo>
                  <a:lnTo>
                    <a:pt x="1699260" y="3741420"/>
                  </a:lnTo>
                  <a:lnTo>
                    <a:pt x="1714500" y="3855720"/>
                  </a:lnTo>
                  <a:lnTo>
                    <a:pt x="1676400" y="3886200"/>
                  </a:lnTo>
                  <a:lnTo>
                    <a:pt x="1653540" y="4191000"/>
                  </a:lnTo>
                  <a:lnTo>
                    <a:pt x="1592580" y="4251960"/>
                  </a:lnTo>
                  <a:lnTo>
                    <a:pt x="1592580" y="4312920"/>
                  </a:lnTo>
                  <a:lnTo>
                    <a:pt x="1668780" y="4328160"/>
                  </a:lnTo>
                  <a:lnTo>
                    <a:pt x="1684020" y="4511040"/>
                  </a:lnTo>
                  <a:lnTo>
                    <a:pt x="1638300" y="4556760"/>
                  </a:lnTo>
                  <a:lnTo>
                    <a:pt x="1653540" y="4724400"/>
                  </a:lnTo>
                  <a:lnTo>
                    <a:pt x="1665776" y="4726148"/>
                  </a:lnTo>
                  <a:lnTo>
                    <a:pt x="1661160" y="4739640"/>
                  </a:lnTo>
                  <a:lnTo>
                    <a:pt x="1729740" y="4846320"/>
                  </a:lnTo>
                  <a:lnTo>
                    <a:pt x="1790700" y="4869180"/>
                  </a:lnTo>
                  <a:lnTo>
                    <a:pt x="1836420" y="4937760"/>
                  </a:lnTo>
                  <a:lnTo>
                    <a:pt x="1661160" y="5212080"/>
                  </a:lnTo>
                  <a:lnTo>
                    <a:pt x="1584960" y="5242560"/>
                  </a:lnTo>
                  <a:lnTo>
                    <a:pt x="1607820" y="5311140"/>
                  </a:lnTo>
                  <a:lnTo>
                    <a:pt x="1607820" y="5402580"/>
                  </a:lnTo>
                  <a:lnTo>
                    <a:pt x="1539240" y="5539740"/>
                  </a:lnTo>
                  <a:lnTo>
                    <a:pt x="1424940" y="5554980"/>
                  </a:lnTo>
                  <a:lnTo>
                    <a:pt x="1386840" y="5577840"/>
                  </a:lnTo>
                  <a:lnTo>
                    <a:pt x="1249680" y="5608320"/>
                  </a:lnTo>
                  <a:lnTo>
                    <a:pt x="1196340" y="5494020"/>
                  </a:lnTo>
                  <a:lnTo>
                    <a:pt x="1120140" y="5471160"/>
                  </a:lnTo>
                  <a:lnTo>
                    <a:pt x="1066800" y="5394960"/>
                  </a:lnTo>
                  <a:lnTo>
                    <a:pt x="937260" y="5280660"/>
                  </a:lnTo>
                  <a:lnTo>
                    <a:pt x="868680" y="5280660"/>
                  </a:lnTo>
                  <a:lnTo>
                    <a:pt x="838200" y="5326380"/>
                  </a:lnTo>
                  <a:lnTo>
                    <a:pt x="754380" y="5303520"/>
                  </a:lnTo>
                  <a:lnTo>
                    <a:pt x="701040" y="5273040"/>
                  </a:lnTo>
                  <a:lnTo>
                    <a:pt x="624840" y="5356860"/>
                  </a:lnTo>
                  <a:lnTo>
                    <a:pt x="510540" y="5280660"/>
                  </a:lnTo>
                  <a:lnTo>
                    <a:pt x="472440" y="5212080"/>
                  </a:lnTo>
                  <a:lnTo>
                    <a:pt x="304800" y="5242560"/>
                  </a:lnTo>
                  <a:lnTo>
                    <a:pt x="281940" y="5173980"/>
                  </a:lnTo>
                  <a:lnTo>
                    <a:pt x="266700" y="5105400"/>
                  </a:lnTo>
                  <a:lnTo>
                    <a:pt x="228600" y="4983480"/>
                  </a:lnTo>
                  <a:lnTo>
                    <a:pt x="137160" y="4892040"/>
                  </a:lnTo>
                  <a:lnTo>
                    <a:pt x="83820" y="4846320"/>
                  </a:lnTo>
                  <a:lnTo>
                    <a:pt x="0" y="4732020"/>
                  </a:lnTo>
                  <a:lnTo>
                    <a:pt x="106680" y="4617720"/>
                  </a:lnTo>
                  <a:lnTo>
                    <a:pt x="152400" y="4541520"/>
                  </a:lnTo>
                  <a:lnTo>
                    <a:pt x="266700" y="4526280"/>
                  </a:lnTo>
                  <a:lnTo>
                    <a:pt x="457200" y="4366260"/>
                  </a:lnTo>
                  <a:lnTo>
                    <a:pt x="1051560" y="3550920"/>
                  </a:lnTo>
                  <a:lnTo>
                    <a:pt x="1135380" y="3459480"/>
                  </a:lnTo>
                  <a:lnTo>
                    <a:pt x="1470660" y="2796540"/>
                  </a:lnTo>
                  <a:lnTo>
                    <a:pt x="1569720" y="2415540"/>
                  </a:lnTo>
                  <a:lnTo>
                    <a:pt x="1569720" y="2385060"/>
                  </a:lnTo>
                  <a:lnTo>
                    <a:pt x="1531620" y="2362200"/>
                  </a:lnTo>
                  <a:lnTo>
                    <a:pt x="1508760" y="2316480"/>
                  </a:lnTo>
                  <a:lnTo>
                    <a:pt x="1577340" y="2225040"/>
                  </a:lnTo>
                  <a:lnTo>
                    <a:pt x="1569720" y="2095500"/>
                  </a:lnTo>
                  <a:lnTo>
                    <a:pt x="1501140" y="2042160"/>
                  </a:lnTo>
                  <a:lnTo>
                    <a:pt x="1524000" y="1981200"/>
                  </a:lnTo>
                  <a:lnTo>
                    <a:pt x="1470660" y="1935480"/>
                  </a:lnTo>
                  <a:lnTo>
                    <a:pt x="1440180" y="1805940"/>
                  </a:lnTo>
                  <a:lnTo>
                    <a:pt x="1455420" y="1744980"/>
                  </a:lnTo>
                  <a:lnTo>
                    <a:pt x="1463040" y="1531620"/>
                  </a:lnTo>
                  <a:lnTo>
                    <a:pt x="1394460" y="1493520"/>
                  </a:lnTo>
                  <a:lnTo>
                    <a:pt x="1303020" y="1546860"/>
                  </a:lnTo>
                  <a:lnTo>
                    <a:pt x="1264920" y="1516380"/>
                  </a:lnTo>
                  <a:lnTo>
                    <a:pt x="1325880" y="1272540"/>
                  </a:lnTo>
                  <a:lnTo>
                    <a:pt x="1379220" y="1188720"/>
                  </a:lnTo>
                  <a:lnTo>
                    <a:pt x="1386840" y="1150620"/>
                  </a:lnTo>
                  <a:lnTo>
                    <a:pt x="1447800" y="1028700"/>
                  </a:lnTo>
                  <a:lnTo>
                    <a:pt x="1463040" y="952500"/>
                  </a:lnTo>
                  <a:lnTo>
                    <a:pt x="1470660" y="800100"/>
                  </a:lnTo>
                  <a:lnTo>
                    <a:pt x="1501140" y="746760"/>
                  </a:lnTo>
                  <a:lnTo>
                    <a:pt x="1524000" y="701040"/>
                  </a:lnTo>
                  <a:lnTo>
                    <a:pt x="1760220" y="586740"/>
                  </a:lnTo>
                  <a:lnTo>
                    <a:pt x="1927860" y="510540"/>
                  </a:lnTo>
                  <a:lnTo>
                    <a:pt x="2072640" y="525780"/>
                  </a:lnTo>
                  <a:lnTo>
                    <a:pt x="2415540" y="358140"/>
                  </a:lnTo>
                  <a:lnTo>
                    <a:pt x="2522220" y="289560"/>
                  </a:lnTo>
                  <a:lnTo>
                    <a:pt x="2727960" y="137160"/>
                  </a:lnTo>
                  <a:lnTo>
                    <a:pt x="2956560" y="12954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9" name="正方形/長方形 788">
              <a:extLst>
                <a:ext uri="{FF2B5EF4-FFF2-40B4-BE49-F238E27FC236}">
                  <a16:creationId xmlns:a16="http://schemas.microsoft.com/office/drawing/2014/main" id="{A8E4C03A-8F00-4428-B6D7-5D0C34DF4A40}"/>
                </a:ext>
              </a:extLst>
            </p:cNvPr>
            <p:cNvSpPr/>
            <p:nvPr/>
          </p:nvSpPr>
          <p:spPr>
            <a:xfrm>
              <a:off x="31362690" y="24123372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　川</a:t>
              </a:r>
            </a:p>
          </p:txBody>
        </p:sp>
      </p:grpSp>
      <p:sp>
        <p:nvSpPr>
          <p:cNvPr id="809" name="フリーフォーム: 図形 808">
            <a:extLst>
              <a:ext uri="{FF2B5EF4-FFF2-40B4-BE49-F238E27FC236}">
                <a16:creationId xmlns:a16="http://schemas.microsoft.com/office/drawing/2014/main" id="{C4B8C81E-4A51-438F-91EC-7CC42F731C54}"/>
              </a:ext>
            </a:extLst>
          </p:cNvPr>
          <p:cNvSpPr/>
          <p:nvPr/>
        </p:nvSpPr>
        <p:spPr>
          <a:xfrm>
            <a:off x="8187524" y="4366433"/>
            <a:ext cx="8224" cy="24678"/>
          </a:xfrm>
          <a:custGeom>
            <a:avLst/>
            <a:gdLst>
              <a:gd name="connsiteX0" fmla="*/ 0 w 8224"/>
              <a:gd name="connsiteY0" fmla="*/ 0 h 24678"/>
              <a:gd name="connsiteX1" fmla="*/ 8224 w 8224"/>
              <a:gd name="connsiteY1" fmla="*/ 24678 h 24678"/>
              <a:gd name="connsiteX2" fmla="*/ 0 w 8224"/>
              <a:gd name="connsiteY2" fmla="*/ 2 h 24678"/>
              <a:gd name="connsiteX3" fmla="*/ 0 w 8224"/>
              <a:gd name="connsiteY3" fmla="*/ 0 h 2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24" h="24678">
                <a:moveTo>
                  <a:pt x="0" y="0"/>
                </a:moveTo>
                <a:lnTo>
                  <a:pt x="8224" y="24678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10" name="フリーフォーム: 図形 809">
            <a:extLst>
              <a:ext uri="{FF2B5EF4-FFF2-40B4-BE49-F238E27FC236}">
                <a16:creationId xmlns:a16="http://schemas.microsoft.com/office/drawing/2014/main" id="{CC2C752A-82C1-4175-974C-092EF63D9318}"/>
              </a:ext>
            </a:extLst>
          </p:cNvPr>
          <p:cNvSpPr/>
          <p:nvPr/>
        </p:nvSpPr>
        <p:spPr>
          <a:xfrm>
            <a:off x="7014648" y="4692447"/>
            <a:ext cx="1524000" cy="5717234"/>
          </a:xfrm>
          <a:custGeom>
            <a:avLst/>
            <a:gdLst>
              <a:gd name="connsiteX0" fmla="*/ 1524000 w 1524000"/>
              <a:gd name="connsiteY0" fmla="*/ 0 h 5717234"/>
              <a:gd name="connsiteX1" fmla="*/ 1524000 w 1524000"/>
              <a:gd name="connsiteY1" fmla="*/ 5717234 h 5717234"/>
              <a:gd name="connsiteX2" fmla="*/ 707200 w 1524000"/>
              <a:gd name="connsiteY2" fmla="*/ 5717234 h 5717234"/>
              <a:gd name="connsiteX3" fmla="*/ 704852 w 1524000"/>
              <a:gd name="connsiteY3" fmla="*/ 5686714 h 5717234"/>
              <a:gd name="connsiteX4" fmla="*/ 819148 w 1524000"/>
              <a:gd name="connsiteY4" fmla="*/ 5629564 h 5717234"/>
              <a:gd name="connsiteX5" fmla="*/ 828676 w 1524000"/>
              <a:gd name="connsiteY5" fmla="*/ 5467640 h 5717234"/>
              <a:gd name="connsiteX6" fmla="*/ 781052 w 1524000"/>
              <a:gd name="connsiteY6" fmla="*/ 5372388 h 5717234"/>
              <a:gd name="connsiteX7" fmla="*/ 962024 w 1524000"/>
              <a:gd name="connsiteY7" fmla="*/ 5353340 h 5717234"/>
              <a:gd name="connsiteX8" fmla="*/ 866776 w 1524000"/>
              <a:gd name="connsiteY8" fmla="*/ 5229514 h 5717234"/>
              <a:gd name="connsiteX9" fmla="*/ 838200 w 1524000"/>
              <a:gd name="connsiteY9" fmla="*/ 5191414 h 5717234"/>
              <a:gd name="connsiteX10" fmla="*/ 876300 w 1524000"/>
              <a:gd name="connsiteY10" fmla="*/ 5105688 h 5717234"/>
              <a:gd name="connsiteX11" fmla="*/ 914400 w 1524000"/>
              <a:gd name="connsiteY11" fmla="*/ 5096164 h 5717234"/>
              <a:gd name="connsiteX12" fmla="*/ 923924 w 1524000"/>
              <a:gd name="connsiteY12" fmla="*/ 4953288 h 5717234"/>
              <a:gd name="connsiteX13" fmla="*/ 876300 w 1524000"/>
              <a:gd name="connsiteY13" fmla="*/ 4858040 h 5717234"/>
              <a:gd name="connsiteX14" fmla="*/ 752476 w 1524000"/>
              <a:gd name="connsiteY14" fmla="*/ 4781840 h 5717234"/>
              <a:gd name="connsiteX15" fmla="*/ 742948 w 1524000"/>
              <a:gd name="connsiteY15" fmla="*/ 4658014 h 5717234"/>
              <a:gd name="connsiteX16" fmla="*/ 638176 w 1524000"/>
              <a:gd name="connsiteY16" fmla="*/ 4658014 h 5717234"/>
              <a:gd name="connsiteX17" fmla="*/ 581024 w 1524000"/>
              <a:gd name="connsiteY17" fmla="*/ 4562764 h 5717234"/>
              <a:gd name="connsiteX18" fmla="*/ 590548 w 1524000"/>
              <a:gd name="connsiteY18" fmla="*/ 4486564 h 5717234"/>
              <a:gd name="connsiteX19" fmla="*/ 666748 w 1524000"/>
              <a:gd name="connsiteY19" fmla="*/ 4419888 h 5717234"/>
              <a:gd name="connsiteX20" fmla="*/ 619124 w 1524000"/>
              <a:gd name="connsiteY20" fmla="*/ 4315114 h 5717234"/>
              <a:gd name="connsiteX21" fmla="*/ 523876 w 1524000"/>
              <a:gd name="connsiteY21" fmla="*/ 4296064 h 5717234"/>
              <a:gd name="connsiteX22" fmla="*/ 495300 w 1524000"/>
              <a:gd name="connsiteY22" fmla="*/ 4162714 h 5717234"/>
              <a:gd name="connsiteX23" fmla="*/ 457200 w 1524000"/>
              <a:gd name="connsiteY23" fmla="*/ 4086514 h 5717234"/>
              <a:gd name="connsiteX24" fmla="*/ 447676 w 1524000"/>
              <a:gd name="connsiteY24" fmla="*/ 4029364 h 5717234"/>
              <a:gd name="connsiteX25" fmla="*/ 409576 w 1524000"/>
              <a:gd name="connsiteY25" fmla="*/ 3991264 h 5717234"/>
              <a:gd name="connsiteX26" fmla="*/ 352424 w 1524000"/>
              <a:gd name="connsiteY26" fmla="*/ 4010314 h 5717234"/>
              <a:gd name="connsiteX27" fmla="*/ 314324 w 1524000"/>
              <a:gd name="connsiteY27" fmla="*/ 3934114 h 5717234"/>
              <a:gd name="connsiteX28" fmla="*/ 219076 w 1524000"/>
              <a:gd name="connsiteY28" fmla="*/ 3934114 h 5717234"/>
              <a:gd name="connsiteX29" fmla="*/ 209548 w 1524000"/>
              <a:gd name="connsiteY29" fmla="*/ 3848388 h 5717234"/>
              <a:gd name="connsiteX30" fmla="*/ 76200 w 1524000"/>
              <a:gd name="connsiteY30" fmla="*/ 3848388 h 5717234"/>
              <a:gd name="connsiteX31" fmla="*/ 0 w 1524000"/>
              <a:gd name="connsiteY31" fmla="*/ 3791240 h 5717234"/>
              <a:gd name="connsiteX32" fmla="*/ 38100 w 1524000"/>
              <a:gd name="connsiteY32" fmla="*/ 3676940 h 5717234"/>
              <a:gd name="connsiteX33" fmla="*/ 114300 w 1524000"/>
              <a:gd name="connsiteY33" fmla="*/ 3676940 h 5717234"/>
              <a:gd name="connsiteX34" fmla="*/ 152400 w 1524000"/>
              <a:gd name="connsiteY34" fmla="*/ 3648364 h 5717234"/>
              <a:gd name="connsiteX35" fmla="*/ 142876 w 1524000"/>
              <a:gd name="connsiteY35" fmla="*/ 3534064 h 5717234"/>
              <a:gd name="connsiteX36" fmla="*/ 209548 w 1524000"/>
              <a:gd name="connsiteY36" fmla="*/ 3467388 h 5717234"/>
              <a:gd name="connsiteX37" fmla="*/ 323852 w 1524000"/>
              <a:gd name="connsiteY37" fmla="*/ 3457864 h 5717234"/>
              <a:gd name="connsiteX38" fmla="*/ 419100 w 1524000"/>
              <a:gd name="connsiteY38" fmla="*/ 3495964 h 5717234"/>
              <a:gd name="connsiteX39" fmla="*/ 476252 w 1524000"/>
              <a:gd name="connsiteY39" fmla="*/ 3486440 h 5717234"/>
              <a:gd name="connsiteX40" fmla="*/ 485776 w 1524000"/>
              <a:gd name="connsiteY40" fmla="*/ 3391188 h 5717234"/>
              <a:gd name="connsiteX41" fmla="*/ 542924 w 1524000"/>
              <a:gd name="connsiteY41" fmla="*/ 3324514 h 5717234"/>
              <a:gd name="connsiteX42" fmla="*/ 590548 w 1524000"/>
              <a:gd name="connsiteY42" fmla="*/ 3324514 h 5717234"/>
              <a:gd name="connsiteX43" fmla="*/ 676276 w 1524000"/>
              <a:gd name="connsiteY43" fmla="*/ 3124488 h 5717234"/>
              <a:gd name="connsiteX44" fmla="*/ 819148 w 1524000"/>
              <a:gd name="connsiteY44" fmla="*/ 3048288 h 5717234"/>
              <a:gd name="connsiteX45" fmla="*/ 819148 w 1524000"/>
              <a:gd name="connsiteY45" fmla="*/ 2962564 h 5717234"/>
              <a:gd name="connsiteX46" fmla="*/ 885824 w 1524000"/>
              <a:gd name="connsiteY46" fmla="*/ 2819688 h 5717234"/>
              <a:gd name="connsiteX47" fmla="*/ 790576 w 1524000"/>
              <a:gd name="connsiteY47" fmla="*/ 2791114 h 5717234"/>
              <a:gd name="connsiteX48" fmla="*/ 704852 w 1524000"/>
              <a:gd name="connsiteY48" fmla="*/ 2676814 h 5717234"/>
              <a:gd name="connsiteX49" fmla="*/ 714376 w 1524000"/>
              <a:gd name="connsiteY49" fmla="*/ 2619664 h 5717234"/>
              <a:gd name="connsiteX50" fmla="*/ 695324 w 1524000"/>
              <a:gd name="connsiteY50" fmla="*/ 2552988 h 5717234"/>
              <a:gd name="connsiteX51" fmla="*/ 742948 w 1524000"/>
              <a:gd name="connsiteY51" fmla="*/ 2486314 h 5717234"/>
              <a:gd name="connsiteX52" fmla="*/ 819148 w 1524000"/>
              <a:gd name="connsiteY52" fmla="*/ 2495840 h 5717234"/>
              <a:gd name="connsiteX53" fmla="*/ 819148 w 1524000"/>
              <a:gd name="connsiteY53" fmla="*/ 2372014 h 5717234"/>
              <a:gd name="connsiteX54" fmla="*/ 762000 w 1524000"/>
              <a:gd name="connsiteY54" fmla="*/ 2352964 h 5717234"/>
              <a:gd name="connsiteX55" fmla="*/ 771524 w 1524000"/>
              <a:gd name="connsiteY55" fmla="*/ 2267240 h 5717234"/>
              <a:gd name="connsiteX56" fmla="*/ 990600 w 1524000"/>
              <a:gd name="connsiteY56" fmla="*/ 1971964 h 5717234"/>
              <a:gd name="connsiteX57" fmla="*/ 1000124 w 1524000"/>
              <a:gd name="connsiteY57" fmla="*/ 1838614 h 5717234"/>
              <a:gd name="connsiteX58" fmla="*/ 914400 w 1524000"/>
              <a:gd name="connsiteY58" fmla="*/ 1762414 h 5717234"/>
              <a:gd name="connsiteX59" fmla="*/ 904876 w 1524000"/>
              <a:gd name="connsiteY59" fmla="*/ 1705264 h 5717234"/>
              <a:gd name="connsiteX60" fmla="*/ 809624 w 1524000"/>
              <a:gd name="connsiteY60" fmla="*/ 1676688 h 5717234"/>
              <a:gd name="connsiteX61" fmla="*/ 794512 w 1524000"/>
              <a:gd name="connsiteY61" fmla="*/ 1606938 h 5717234"/>
              <a:gd name="connsiteX62" fmla="*/ 807720 w 1524000"/>
              <a:gd name="connsiteY62" fmla="*/ 1606204 h 5717234"/>
              <a:gd name="connsiteX63" fmla="*/ 853440 w 1524000"/>
              <a:gd name="connsiteY63" fmla="*/ 1575724 h 5717234"/>
              <a:gd name="connsiteX64" fmla="*/ 861060 w 1524000"/>
              <a:gd name="connsiteY64" fmla="*/ 1514764 h 5717234"/>
              <a:gd name="connsiteX65" fmla="*/ 914400 w 1524000"/>
              <a:gd name="connsiteY65" fmla="*/ 1499524 h 5717234"/>
              <a:gd name="connsiteX66" fmla="*/ 929640 w 1524000"/>
              <a:gd name="connsiteY66" fmla="*/ 1438564 h 5717234"/>
              <a:gd name="connsiteX67" fmla="*/ 1021080 w 1524000"/>
              <a:gd name="connsiteY67" fmla="*/ 1354744 h 5717234"/>
              <a:gd name="connsiteX68" fmla="*/ 975360 w 1524000"/>
              <a:gd name="connsiteY68" fmla="*/ 1293784 h 5717234"/>
              <a:gd name="connsiteX69" fmla="*/ 975360 w 1524000"/>
              <a:gd name="connsiteY69" fmla="*/ 1248064 h 5717234"/>
              <a:gd name="connsiteX70" fmla="*/ 1036320 w 1524000"/>
              <a:gd name="connsiteY70" fmla="*/ 1232824 h 5717234"/>
              <a:gd name="connsiteX71" fmla="*/ 1059180 w 1524000"/>
              <a:gd name="connsiteY71" fmla="*/ 1171864 h 5717234"/>
              <a:gd name="connsiteX72" fmla="*/ 1143000 w 1524000"/>
              <a:gd name="connsiteY72" fmla="*/ 1141384 h 5717234"/>
              <a:gd name="connsiteX73" fmla="*/ 1173480 w 1524000"/>
              <a:gd name="connsiteY73" fmla="*/ 1049944 h 5717234"/>
              <a:gd name="connsiteX74" fmla="*/ 1089660 w 1524000"/>
              <a:gd name="connsiteY74" fmla="*/ 1042324 h 5717234"/>
              <a:gd name="connsiteX75" fmla="*/ 1104900 w 1524000"/>
              <a:gd name="connsiteY75" fmla="*/ 958504 h 5717234"/>
              <a:gd name="connsiteX76" fmla="*/ 1219200 w 1524000"/>
              <a:gd name="connsiteY76" fmla="*/ 859444 h 5717234"/>
              <a:gd name="connsiteX77" fmla="*/ 1303020 w 1524000"/>
              <a:gd name="connsiteY77" fmla="*/ 859444 h 5717234"/>
              <a:gd name="connsiteX78" fmla="*/ 1280160 w 1524000"/>
              <a:gd name="connsiteY78" fmla="*/ 729904 h 5717234"/>
              <a:gd name="connsiteX79" fmla="*/ 1318260 w 1524000"/>
              <a:gd name="connsiteY79" fmla="*/ 668944 h 5717234"/>
              <a:gd name="connsiteX80" fmla="*/ 1341120 w 1524000"/>
              <a:gd name="connsiteY80" fmla="*/ 554644 h 5717234"/>
              <a:gd name="connsiteX81" fmla="*/ 1295400 w 1524000"/>
              <a:gd name="connsiteY81" fmla="*/ 425104 h 5717234"/>
              <a:gd name="connsiteX82" fmla="*/ 1325880 w 1524000"/>
              <a:gd name="connsiteY82" fmla="*/ 158404 h 5717234"/>
              <a:gd name="connsiteX83" fmla="*/ 1326468 w 1524000"/>
              <a:gd name="connsiteY83" fmla="*/ 155182 h 5717234"/>
              <a:gd name="connsiteX84" fmla="*/ 1346200 w 1524000"/>
              <a:gd name="connsiteY84" fmla="*/ 174914 h 5717234"/>
              <a:gd name="connsiteX85" fmla="*/ 1428748 w 1524000"/>
              <a:gd name="connsiteY85" fmla="*/ 130464 h 5717234"/>
              <a:gd name="connsiteX86" fmla="*/ 1441452 w 1524000"/>
              <a:gd name="connsiteY86" fmla="*/ 98714 h 5717234"/>
              <a:gd name="connsiteX87" fmla="*/ 1479548 w 1524000"/>
              <a:gd name="connsiteY87" fmla="*/ 60614 h 5717234"/>
              <a:gd name="connsiteX88" fmla="*/ 1524000 w 1524000"/>
              <a:gd name="connsiteY88" fmla="*/ 0 h 5717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1524000" h="5717234">
                <a:moveTo>
                  <a:pt x="1524000" y="0"/>
                </a:moveTo>
                <a:lnTo>
                  <a:pt x="1524000" y="5717234"/>
                </a:lnTo>
                <a:lnTo>
                  <a:pt x="707200" y="5717234"/>
                </a:lnTo>
                <a:lnTo>
                  <a:pt x="704852" y="5686714"/>
                </a:lnTo>
                <a:lnTo>
                  <a:pt x="819148" y="5629564"/>
                </a:lnTo>
                <a:lnTo>
                  <a:pt x="828676" y="5467640"/>
                </a:lnTo>
                <a:lnTo>
                  <a:pt x="781052" y="5372388"/>
                </a:lnTo>
                <a:lnTo>
                  <a:pt x="962024" y="5353340"/>
                </a:lnTo>
                <a:lnTo>
                  <a:pt x="866776" y="5229514"/>
                </a:lnTo>
                <a:lnTo>
                  <a:pt x="838200" y="5191414"/>
                </a:lnTo>
                <a:lnTo>
                  <a:pt x="876300" y="5105688"/>
                </a:lnTo>
                <a:lnTo>
                  <a:pt x="914400" y="5096164"/>
                </a:lnTo>
                <a:lnTo>
                  <a:pt x="923924" y="4953288"/>
                </a:lnTo>
                <a:lnTo>
                  <a:pt x="876300" y="4858040"/>
                </a:lnTo>
                <a:lnTo>
                  <a:pt x="752476" y="4781840"/>
                </a:lnTo>
                <a:lnTo>
                  <a:pt x="742948" y="4658014"/>
                </a:lnTo>
                <a:lnTo>
                  <a:pt x="638176" y="4658014"/>
                </a:lnTo>
                <a:lnTo>
                  <a:pt x="581024" y="4562764"/>
                </a:lnTo>
                <a:lnTo>
                  <a:pt x="590548" y="4486564"/>
                </a:lnTo>
                <a:lnTo>
                  <a:pt x="666748" y="4419888"/>
                </a:lnTo>
                <a:lnTo>
                  <a:pt x="619124" y="4315114"/>
                </a:lnTo>
                <a:lnTo>
                  <a:pt x="523876" y="4296064"/>
                </a:lnTo>
                <a:lnTo>
                  <a:pt x="495300" y="4162714"/>
                </a:lnTo>
                <a:lnTo>
                  <a:pt x="457200" y="4086514"/>
                </a:lnTo>
                <a:lnTo>
                  <a:pt x="447676" y="4029364"/>
                </a:lnTo>
                <a:lnTo>
                  <a:pt x="409576" y="3991264"/>
                </a:lnTo>
                <a:lnTo>
                  <a:pt x="352424" y="4010314"/>
                </a:lnTo>
                <a:lnTo>
                  <a:pt x="314324" y="3934114"/>
                </a:lnTo>
                <a:lnTo>
                  <a:pt x="219076" y="3934114"/>
                </a:lnTo>
                <a:lnTo>
                  <a:pt x="209548" y="3848388"/>
                </a:lnTo>
                <a:lnTo>
                  <a:pt x="76200" y="3848388"/>
                </a:lnTo>
                <a:lnTo>
                  <a:pt x="0" y="3791240"/>
                </a:lnTo>
                <a:lnTo>
                  <a:pt x="38100" y="3676940"/>
                </a:lnTo>
                <a:lnTo>
                  <a:pt x="114300" y="3676940"/>
                </a:lnTo>
                <a:lnTo>
                  <a:pt x="152400" y="3648364"/>
                </a:lnTo>
                <a:lnTo>
                  <a:pt x="142876" y="3534064"/>
                </a:lnTo>
                <a:lnTo>
                  <a:pt x="209548" y="3467388"/>
                </a:lnTo>
                <a:lnTo>
                  <a:pt x="323852" y="3457864"/>
                </a:lnTo>
                <a:lnTo>
                  <a:pt x="419100" y="3495964"/>
                </a:lnTo>
                <a:lnTo>
                  <a:pt x="476252" y="3486440"/>
                </a:lnTo>
                <a:lnTo>
                  <a:pt x="485776" y="3391188"/>
                </a:lnTo>
                <a:lnTo>
                  <a:pt x="542924" y="3324514"/>
                </a:lnTo>
                <a:lnTo>
                  <a:pt x="590548" y="3324514"/>
                </a:lnTo>
                <a:lnTo>
                  <a:pt x="676276" y="3124488"/>
                </a:lnTo>
                <a:lnTo>
                  <a:pt x="819148" y="3048288"/>
                </a:lnTo>
                <a:lnTo>
                  <a:pt x="819148" y="2962564"/>
                </a:lnTo>
                <a:lnTo>
                  <a:pt x="885824" y="2819688"/>
                </a:lnTo>
                <a:lnTo>
                  <a:pt x="790576" y="2791114"/>
                </a:lnTo>
                <a:lnTo>
                  <a:pt x="704852" y="2676814"/>
                </a:lnTo>
                <a:lnTo>
                  <a:pt x="714376" y="2619664"/>
                </a:lnTo>
                <a:lnTo>
                  <a:pt x="695324" y="2552988"/>
                </a:lnTo>
                <a:lnTo>
                  <a:pt x="742948" y="2486314"/>
                </a:lnTo>
                <a:lnTo>
                  <a:pt x="819148" y="2495840"/>
                </a:lnTo>
                <a:lnTo>
                  <a:pt x="819148" y="2372014"/>
                </a:lnTo>
                <a:lnTo>
                  <a:pt x="762000" y="2352964"/>
                </a:lnTo>
                <a:lnTo>
                  <a:pt x="771524" y="2267240"/>
                </a:lnTo>
                <a:lnTo>
                  <a:pt x="990600" y="1971964"/>
                </a:lnTo>
                <a:lnTo>
                  <a:pt x="1000124" y="1838614"/>
                </a:lnTo>
                <a:lnTo>
                  <a:pt x="914400" y="1762414"/>
                </a:lnTo>
                <a:lnTo>
                  <a:pt x="904876" y="1705264"/>
                </a:lnTo>
                <a:lnTo>
                  <a:pt x="809624" y="1676688"/>
                </a:lnTo>
                <a:lnTo>
                  <a:pt x="794512" y="1606938"/>
                </a:lnTo>
                <a:lnTo>
                  <a:pt x="807720" y="1606204"/>
                </a:lnTo>
                <a:lnTo>
                  <a:pt x="853440" y="1575724"/>
                </a:lnTo>
                <a:lnTo>
                  <a:pt x="861060" y="1514764"/>
                </a:lnTo>
                <a:lnTo>
                  <a:pt x="914400" y="1499524"/>
                </a:lnTo>
                <a:lnTo>
                  <a:pt x="929640" y="1438564"/>
                </a:lnTo>
                <a:lnTo>
                  <a:pt x="1021080" y="1354744"/>
                </a:lnTo>
                <a:lnTo>
                  <a:pt x="975360" y="1293784"/>
                </a:lnTo>
                <a:lnTo>
                  <a:pt x="975360" y="1248064"/>
                </a:lnTo>
                <a:lnTo>
                  <a:pt x="1036320" y="1232824"/>
                </a:lnTo>
                <a:lnTo>
                  <a:pt x="1059180" y="1171864"/>
                </a:lnTo>
                <a:lnTo>
                  <a:pt x="1143000" y="1141384"/>
                </a:lnTo>
                <a:lnTo>
                  <a:pt x="1173480" y="1049944"/>
                </a:lnTo>
                <a:lnTo>
                  <a:pt x="1089660" y="1042324"/>
                </a:lnTo>
                <a:lnTo>
                  <a:pt x="1104900" y="958504"/>
                </a:lnTo>
                <a:lnTo>
                  <a:pt x="1219200" y="859444"/>
                </a:lnTo>
                <a:lnTo>
                  <a:pt x="1303020" y="859444"/>
                </a:lnTo>
                <a:lnTo>
                  <a:pt x="1280160" y="729904"/>
                </a:lnTo>
                <a:lnTo>
                  <a:pt x="1318260" y="668944"/>
                </a:lnTo>
                <a:lnTo>
                  <a:pt x="1341120" y="554644"/>
                </a:lnTo>
                <a:lnTo>
                  <a:pt x="1295400" y="425104"/>
                </a:lnTo>
                <a:lnTo>
                  <a:pt x="1325880" y="158404"/>
                </a:lnTo>
                <a:lnTo>
                  <a:pt x="1326468" y="155182"/>
                </a:lnTo>
                <a:lnTo>
                  <a:pt x="1346200" y="174914"/>
                </a:lnTo>
                <a:lnTo>
                  <a:pt x="1428748" y="130464"/>
                </a:lnTo>
                <a:lnTo>
                  <a:pt x="1441452" y="98714"/>
                </a:lnTo>
                <a:lnTo>
                  <a:pt x="1479548" y="60614"/>
                </a:lnTo>
                <a:lnTo>
                  <a:pt x="152400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11" name="フリーフォーム: 図形 810">
            <a:extLst>
              <a:ext uri="{FF2B5EF4-FFF2-40B4-BE49-F238E27FC236}">
                <a16:creationId xmlns:a16="http://schemas.microsoft.com/office/drawing/2014/main" id="{CE05D631-1BA1-4859-ADDA-794D5EBA6906}"/>
              </a:ext>
            </a:extLst>
          </p:cNvPr>
          <p:cNvSpPr/>
          <p:nvPr/>
        </p:nvSpPr>
        <p:spPr>
          <a:xfrm>
            <a:off x="2251022" y="8904691"/>
            <a:ext cx="2090970" cy="1504990"/>
          </a:xfrm>
          <a:custGeom>
            <a:avLst/>
            <a:gdLst>
              <a:gd name="connsiteX0" fmla="*/ 1300394 w 2090970"/>
              <a:gd name="connsiteY0" fmla="*/ 0 h 1504990"/>
              <a:gd name="connsiteX1" fmla="*/ 1338494 w 2090970"/>
              <a:gd name="connsiteY1" fmla="*/ 76200 h 1504990"/>
              <a:gd name="connsiteX2" fmla="*/ 1521374 w 2090970"/>
              <a:gd name="connsiteY2" fmla="*/ 106680 h 1504990"/>
              <a:gd name="connsiteX3" fmla="*/ 1591594 w 2090970"/>
              <a:gd name="connsiteY3" fmla="*/ 143638 h 1504990"/>
              <a:gd name="connsiteX4" fmla="*/ 1586142 w 2090970"/>
              <a:gd name="connsiteY4" fmla="*/ 179070 h 1504990"/>
              <a:gd name="connsiteX5" fmla="*/ 1586142 w 2090970"/>
              <a:gd name="connsiteY5" fmla="*/ 283844 h 1504990"/>
              <a:gd name="connsiteX6" fmla="*/ 1671870 w 2090970"/>
              <a:gd name="connsiteY6" fmla="*/ 302896 h 1504990"/>
              <a:gd name="connsiteX7" fmla="*/ 1681394 w 2090970"/>
              <a:gd name="connsiteY7" fmla="*/ 388620 h 1504990"/>
              <a:gd name="connsiteX8" fmla="*/ 1671870 w 2090970"/>
              <a:gd name="connsiteY8" fmla="*/ 550544 h 1504990"/>
              <a:gd name="connsiteX9" fmla="*/ 1786170 w 2090970"/>
              <a:gd name="connsiteY9" fmla="*/ 569596 h 1504990"/>
              <a:gd name="connsiteX10" fmla="*/ 1824270 w 2090970"/>
              <a:gd name="connsiteY10" fmla="*/ 550544 h 1504990"/>
              <a:gd name="connsiteX11" fmla="*/ 1948094 w 2090970"/>
              <a:gd name="connsiteY11" fmla="*/ 712470 h 1504990"/>
              <a:gd name="connsiteX12" fmla="*/ 1919518 w 2090970"/>
              <a:gd name="connsiteY12" fmla="*/ 836296 h 1504990"/>
              <a:gd name="connsiteX13" fmla="*/ 1967142 w 2090970"/>
              <a:gd name="connsiteY13" fmla="*/ 960120 h 1504990"/>
              <a:gd name="connsiteX14" fmla="*/ 1976670 w 2090970"/>
              <a:gd name="connsiteY14" fmla="*/ 1045844 h 1504990"/>
              <a:gd name="connsiteX15" fmla="*/ 2090970 w 2090970"/>
              <a:gd name="connsiteY15" fmla="*/ 1207770 h 1504990"/>
              <a:gd name="connsiteX16" fmla="*/ 1986194 w 2090970"/>
              <a:gd name="connsiteY16" fmla="*/ 1274444 h 1504990"/>
              <a:gd name="connsiteX17" fmla="*/ 1976670 w 2090970"/>
              <a:gd name="connsiteY17" fmla="*/ 1350644 h 1504990"/>
              <a:gd name="connsiteX18" fmla="*/ 1938082 w 2090970"/>
              <a:gd name="connsiteY18" fmla="*/ 1504990 h 1504990"/>
              <a:gd name="connsiteX19" fmla="*/ 152724 w 2090970"/>
              <a:gd name="connsiteY19" fmla="*/ 1504990 h 1504990"/>
              <a:gd name="connsiteX20" fmla="*/ 145906 w 2090970"/>
              <a:gd name="connsiteY20" fmla="*/ 1485900 h 1504990"/>
              <a:gd name="connsiteX21" fmla="*/ 1126 w 2090970"/>
              <a:gd name="connsiteY21" fmla="*/ 1325880 h 1504990"/>
              <a:gd name="connsiteX22" fmla="*/ 0 w 2090970"/>
              <a:gd name="connsiteY22" fmla="*/ 1319876 h 1504990"/>
              <a:gd name="connsiteX23" fmla="*/ 50714 w 2090970"/>
              <a:gd name="connsiteY23" fmla="*/ 1203960 h 1504990"/>
              <a:gd name="connsiteX24" fmla="*/ 119294 w 2090970"/>
              <a:gd name="connsiteY24" fmla="*/ 1196340 h 1504990"/>
              <a:gd name="connsiteX25" fmla="*/ 134534 w 2090970"/>
              <a:gd name="connsiteY25" fmla="*/ 1082040 h 1504990"/>
              <a:gd name="connsiteX26" fmla="*/ 248834 w 2090970"/>
              <a:gd name="connsiteY26" fmla="*/ 1066800 h 1504990"/>
              <a:gd name="connsiteX27" fmla="*/ 302174 w 2090970"/>
              <a:gd name="connsiteY27" fmla="*/ 1188720 h 1504990"/>
              <a:gd name="connsiteX28" fmla="*/ 355514 w 2090970"/>
              <a:gd name="connsiteY28" fmla="*/ 1150620 h 1504990"/>
              <a:gd name="connsiteX29" fmla="*/ 385994 w 2090970"/>
              <a:gd name="connsiteY29" fmla="*/ 1036320 h 1504990"/>
              <a:gd name="connsiteX30" fmla="*/ 424094 w 2090970"/>
              <a:gd name="connsiteY30" fmla="*/ 1013460 h 1504990"/>
              <a:gd name="connsiteX31" fmla="*/ 446954 w 2090970"/>
              <a:gd name="connsiteY31" fmla="*/ 944880 h 1504990"/>
              <a:gd name="connsiteX32" fmla="*/ 530774 w 2090970"/>
              <a:gd name="connsiteY32" fmla="*/ 685800 h 1504990"/>
              <a:gd name="connsiteX33" fmla="*/ 652694 w 2090970"/>
              <a:gd name="connsiteY33" fmla="*/ 800100 h 1504990"/>
              <a:gd name="connsiteX34" fmla="*/ 751754 w 2090970"/>
              <a:gd name="connsiteY34" fmla="*/ 800100 h 1504990"/>
              <a:gd name="connsiteX35" fmla="*/ 805094 w 2090970"/>
              <a:gd name="connsiteY35" fmla="*/ 662940 h 1504990"/>
              <a:gd name="connsiteX36" fmla="*/ 911774 w 2090970"/>
              <a:gd name="connsiteY36" fmla="*/ 662940 h 1504990"/>
              <a:gd name="connsiteX37" fmla="*/ 980354 w 2090970"/>
              <a:gd name="connsiteY37" fmla="*/ 601980 h 1504990"/>
              <a:gd name="connsiteX38" fmla="*/ 1048934 w 2090970"/>
              <a:gd name="connsiteY38" fmla="*/ 647700 h 1504990"/>
              <a:gd name="connsiteX39" fmla="*/ 1056554 w 2090970"/>
              <a:gd name="connsiteY39" fmla="*/ 449580 h 1504990"/>
              <a:gd name="connsiteX40" fmla="*/ 1231814 w 2090970"/>
              <a:gd name="connsiteY40" fmla="*/ 533400 h 1504990"/>
              <a:gd name="connsiteX41" fmla="*/ 1247054 w 2090970"/>
              <a:gd name="connsiteY41" fmla="*/ 411480 h 1504990"/>
              <a:gd name="connsiteX42" fmla="*/ 1208954 w 2090970"/>
              <a:gd name="connsiteY42" fmla="*/ 182880 h 1504990"/>
              <a:gd name="connsiteX43" fmla="*/ 1147994 w 2090970"/>
              <a:gd name="connsiteY43" fmla="*/ 114300 h 1504990"/>
              <a:gd name="connsiteX44" fmla="*/ 1186094 w 2090970"/>
              <a:gd name="connsiteY44" fmla="*/ 15240 h 1504990"/>
              <a:gd name="connsiteX45" fmla="*/ 1300394 w 2090970"/>
              <a:gd name="connsiteY45" fmla="*/ 0 h 1504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090970" h="1504990">
                <a:moveTo>
                  <a:pt x="1300394" y="0"/>
                </a:moveTo>
                <a:lnTo>
                  <a:pt x="1338494" y="76200"/>
                </a:lnTo>
                <a:lnTo>
                  <a:pt x="1521374" y="106680"/>
                </a:lnTo>
                <a:lnTo>
                  <a:pt x="1591594" y="143638"/>
                </a:lnTo>
                <a:lnTo>
                  <a:pt x="1586142" y="179070"/>
                </a:lnTo>
                <a:lnTo>
                  <a:pt x="1586142" y="283844"/>
                </a:lnTo>
                <a:lnTo>
                  <a:pt x="1671870" y="302896"/>
                </a:lnTo>
                <a:lnTo>
                  <a:pt x="1681394" y="388620"/>
                </a:lnTo>
                <a:lnTo>
                  <a:pt x="1671870" y="550544"/>
                </a:lnTo>
                <a:lnTo>
                  <a:pt x="1786170" y="569596"/>
                </a:lnTo>
                <a:lnTo>
                  <a:pt x="1824270" y="550544"/>
                </a:lnTo>
                <a:lnTo>
                  <a:pt x="1948094" y="712470"/>
                </a:lnTo>
                <a:lnTo>
                  <a:pt x="1919518" y="836296"/>
                </a:lnTo>
                <a:lnTo>
                  <a:pt x="1967142" y="960120"/>
                </a:lnTo>
                <a:lnTo>
                  <a:pt x="1976670" y="1045844"/>
                </a:lnTo>
                <a:lnTo>
                  <a:pt x="2090970" y="1207770"/>
                </a:lnTo>
                <a:lnTo>
                  <a:pt x="1986194" y="1274444"/>
                </a:lnTo>
                <a:lnTo>
                  <a:pt x="1976670" y="1350644"/>
                </a:lnTo>
                <a:lnTo>
                  <a:pt x="1938082" y="1504990"/>
                </a:lnTo>
                <a:lnTo>
                  <a:pt x="152724" y="1504990"/>
                </a:lnTo>
                <a:lnTo>
                  <a:pt x="145906" y="1485900"/>
                </a:lnTo>
                <a:lnTo>
                  <a:pt x="1126" y="1325880"/>
                </a:lnTo>
                <a:lnTo>
                  <a:pt x="0" y="1319876"/>
                </a:lnTo>
                <a:lnTo>
                  <a:pt x="50714" y="1203960"/>
                </a:lnTo>
                <a:lnTo>
                  <a:pt x="119294" y="1196340"/>
                </a:lnTo>
                <a:lnTo>
                  <a:pt x="134534" y="1082040"/>
                </a:lnTo>
                <a:lnTo>
                  <a:pt x="248834" y="1066800"/>
                </a:lnTo>
                <a:lnTo>
                  <a:pt x="302174" y="1188720"/>
                </a:lnTo>
                <a:lnTo>
                  <a:pt x="355514" y="1150620"/>
                </a:lnTo>
                <a:lnTo>
                  <a:pt x="385994" y="1036320"/>
                </a:lnTo>
                <a:lnTo>
                  <a:pt x="424094" y="1013460"/>
                </a:lnTo>
                <a:lnTo>
                  <a:pt x="446954" y="944880"/>
                </a:lnTo>
                <a:lnTo>
                  <a:pt x="530774" y="685800"/>
                </a:lnTo>
                <a:lnTo>
                  <a:pt x="652694" y="800100"/>
                </a:lnTo>
                <a:lnTo>
                  <a:pt x="751754" y="800100"/>
                </a:lnTo>
                <a:lnTo>
                  <a:pt x="805094" y="662940"/>
                </a:lnTo>
                <a:lnTo>
                  <a:pt x="911774" y="662940"/>
                </a:lnTo>
                <a:lnTo>
                  <a:pt x="980354" y="601980"/>
                </a:lnTo>
                <a:lnTo>
                  <a:pt x="1048934" y="647700"/>
                </a:lnTo>
                <a:lnTo>
                  <a:pt x="1056554" y="449580"/>
                </a:lnTo>
                <a:lnTo>
                  <a:pt x="1231814" y="533400"/>
                </a:lnTo>
                <a:lnTo>
                  <a:pt x="1247054" y="411480"/>
                </a:lnTo>
                <a:lnTo>
                  <a:pt x="1208954" y="182880"/>
                </a:lnTo>
                <a:lnTo>
                  <a:pt x="1147994" y="114300"/>
                </a:lnTo>
                <a:lnTo>
                  <a:pt x="1186094" y="15240"/>
                </a:lnTo>
                <a:lnTo>
                  <a:pt x="1300394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12" name="正方形/長方形 811">
            <a:extLst>
              <a:ext uri="{FF2B5EF4-FFF2-40B4-BE49-F238E27FC236}">
                <a16:creationId xmlns:a16="http://schemas.microsoft.com/office/drawing/2014/main" id="{A27ADB67-9985-49B9-A906-695B8960FF67}"/>
              </a:ext>
            </a:extLst>
          </p:cNvPr>
          <p:cNvSpPr/>
          <p:nvPr/>
        </p:nvSpPr>
        <p:spPr>
          <a:xfrm>
            <a:off x="2969544" y="9919783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滋　賀</a:t>
            </a:r>
          </a:p>
        </p:txBody>
      </p:sp>
      <p:sp>
        <p:nvSpPr>
          <p:cNvPr id="813" name="正方形/長方形 812">
            <a:extLst>
              <a:ext uri="{FF2B5EF4-FFF2-40B4-BE49-F238E27FC236}">
                <a16:creationId xmlns:a16="http://schemas.microsoft.com/office/drawing/2014/main" id="{139D80AB-9EED-4B60-A8D9-3C3D70D8B6EC}"/>
              </a:ext>
            </a:extLst>
          </p:cNvPr>
          <p:cNvSpPr/>
          <p:nvPr/>
        </p:nvSpPr>
        <p:spPr>
          <a:xfrm>
            <a:off x="7590663" y="8236907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長　野</a:t>
            </a:r>
          </a:p>
        </p:txBody>
      </p:sp>
      <p:sp>
        <p:nvSpPr>
          <p:cNvPr id="814" name="フリーフォーム: 図形 813">
            <a:extLst>
              <a:ext uri="{FF2B5EF4-FFF2-40B4-BE49-F238E27FC236}">
                <a16:creationId xmlns:a16="http://schemas.microsoft.com/office/drawing/2014/main" id="{5BCCB152-C329-415C-BDC1-6E286489B478}"/>
              </a:ext>
            </a:extLst>
          </p:cNvPr>
          <p:cNvSpPr/>
          <p:nvPr/>
        </p:nvSpPr>
        <p:spPr>
          <a:xfrm>
            <a:off x="7986616" y="3833289"/>
            <a:ext cx="552032" cy="1034072"/>
          </a:xfrm>
          <a:custGeom>
            <a:avLst/>
            <a:gdLst>
              <a:gd name="connsiteX0" fmla="*/ 552032 w 552032"/>
              <a:gd name="connsiteY0" fmla="*/ 0 h 1034072"/>
              <a:gd name="connsiteX1" fmla="*/ 552032 w 552032"/>
              <a:gd name="connsiteY1" fmla="*/ 859158 h 1034072"/>
              <a:gd name="connsiteX2" fmla="*/ 507580 w 552032"/>
              <a:gd name="connsiteY2" fmla="*/ 919772 h 1034072"/>
              <a:gd name="connsiteX3" fmla="*/ 469484 w 552032"/>
              <a:gd name="connsiteY3" fmla="*/ 957872 h 1034072"/>
              <a:gd name="connsiteX4" fmla="*/ 456780 w 552032"/>
              <a:gd name="connsiteY4" fmla="*/ 989622 h 1034072"/>
              <a:gd name="connsiteX5" fmla="*/ 374232 w 552032"/>
              <a:gd name="connsiteY5" fmla="*/ 1034072 h 1034072"/>
              <a:gd name="connsiteX6" fmla="*/ 323432 w 552032"/>
              <a:gd name="connsiteY6" fmla="*/ 983272 h 1034072"/>
              <a:gd name="connsiteX7" fmla="*/ 361532 w 552032"/>
              <a:gd name="connsiteY7" fmla="*/ 913422 h 1034072"/>
              <a:gd name="connsiteX8" fmla="*/ 278980 w 552032"/>
              <a:gd name="connsiteY8" fmla="*/ 799122 h 1034072"/>
              <a:gd name="connsiteX9" fmla="*/ 278980 w 552032"/>
              <a:gd name="connsiteY9" fmla="*/ 608622 h 1034072"/>
              <a:gd name="connsiteX10" fmla="*/ 209132 w 552032"/>
              <a:gd name="connsiteY10" fmla="*/ 557822 h 1034072"/>
              <a:gd name="connsiteX11" fmla="*/ 190084 w 552032"/>
              <a:gd name="connsiteY11" fmla="*/ 500672 h 1034072"/>
              <a:gd name="connsiteX12" fmla="*/ 240884 w 552032"/>
              <a:gd name="connsiteY12" fmla="*/ 481622 h 1034072"/>
              <a:gd name="connsiteX13" fmla="*/ 240884 w 552032"/>
              <a:gd name="connsiteY13" fmla="*/ 411772 h 1034072"/>
              <a:gd name="connsiteX14" fmla="*/ 202780 w 552032"/>
              <a:gd name="connsiteY14" fmla="*/ 348272 h 1034072"/>
              <a:gd name="connsiteX15" fmla="*/ 75780 w 552032"/>
              <a:gd name="connsiteY15" fmla="*/ 322872 h 1034072"/>
              <a:gd name="connsiteX16" fmla="*/ 0 w 552032"/>
              <a:gd name="connsiteY16" fmla="*/ 220026 h 1034072"/>
              <a:gd name="connsiteX17" fmla="*/ 4344 w 552032"/>
              <a:gd name="connsiteY17" fmla="*/ 221272 h 1034072"/>
              <a:gd name="connsiteX18" fmla="*/ 537744 w 552032"/>
              <a:gd name="connsiteY18" fmla="*/ 16486 h 1034072"/>
              <a:gd name="connsiteX19" fmla="*/ 552032 w 552032"/>
              <a:gd name="connsiteY19" fmla="*/ 0 h 1034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52032" h="1034072">
                <a:moveTo>
                  <a:pt x="552032" y="0"/>
                </a:moveTo>
                <a:lnTo>
                  <a:pt x="552032" y="859158"/>
                </a:lnTo>
                <a:lnTo>
                  <a:pt x="507580" y="919772"/>
                </a:lnTo>
                <a:lnTo>
                  <a:pt x="469484" y="957872"/>
                </a:lnTo>
                <a:lnTo>
                  <a:pt x="456780" y="989622"/>
                </a:lnTo>
                <a:lnTo>
                  <a:pt x="374232" y="1034072"/>
                </a:lnTo>
                <a:lnTo>
                  <a:pt x="323432" y="983272"/>
                </a:lnTo>
                <a:lnTo>
                  <a:pt x="361532" y="913422"/>
                </a:lnTo>
                <a:lnTo>
                  <a:pt x="278980" y="799122"/>
                </a:lnTo>
                <a:lnTo>
                  <a:pt x="278980" y="608622"/>
                </a:lnTo>
                <a:lnTo>
                  <a:pt x="209132" y="557822"/>
                </a:lnTo>
                <a:lnTo>
                  <a:pt x="190084" y="500672"/>
                </a:lnTo>
                <a:lnTo>
                  <a:pt x="240884" y="481622"/>
                </a:lnTo>
                <a:lnTo>
                  <a:pt x="240884" y="411772"/>
                </a:lnTo>
                <a:lnTo>
                  <a:pt x="202780" y="348272"/>
                </a:lnTo>
                <a:lnTo>
                  <a:pt x="75780" y="322872"/>
                </a:lnTo>
                <a:lnTo>
                  <a:pt x="0" y="220026"/>
                </a:lnTo>
                <a:lnTo>
                  <a:pt x="4344" y="221272"/>
                </a:lnTo>
                <a:lnTo>
                  <a:pt x="537744" y="16486"/>
                </a:lnTo>
                <a:lnTo>
                  <a:pt x="55203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15" name="フリーフォーム: 図形 814">
            <a:extLst>
              <a:ext uri="{FF2B5EF4-FFF2-40B4-BE49-F238E27FC236}">
                <a16:creationId xmlns:a16="http://schemas.microsoft.com/office/drawing/2014/main" id="{597F87AD-8D31-44F6-8077-E46310332233}"/>
              </a:ext>
            </a:extLst>
          </p:cNvPr>
          <p:cNvSpPr/>
          <p:nvPr/>
        </p:nvSpPr>
        <p:spPr>
          <a:xfrm>
            <a:off x="3833298" y="6016711"/>
            <a:ext cx="4181474" cy="4392970"/>
          </a:xfrm>
          <a:custGeom>
            <a:avLst/>
            <a:gdLst>
              <a:gd name="connsiteX0" fmla="*/ 3021330 w 4181474"/>
              <a:gd name="connsiteY0" fmla="*/ 0 h 4392970"/>
              <a:gd name="connsiteX1" fmla="*/ 3059430 w 4181474"/>
              <a:gd name="connsiteY1" fmla="*/ 30480 h 4392970"/>
              <a:gd name="connsiteX2" fmla="*/ 3128010 w 4181474"/>
              <a:gd name="connsiteY2" fmla="*/ 7620 h 4392970"/>
              <a:gd name="connsiteX3" fmla="*/ 3173730 w 4181474"/>
              <a:gd name="connsiteY3" fmla="*/ 15240 h 4392970"/>
              <a:gd name="connsiteX4" fmla="*/ 3128010 w 4181474"/>
              <a:gd name="connsiteY4" fmla="*/ 137160 h 4392970"/>
              <a:gd name="connsiteX5" fmla="*/ 3257550 w 4181474"/>
              <a:gd name="connsiteY5" fmla="*/ 114300 h 4392970"/>
              <a:gd name="connsiteX6" fmla="*/ 3310890 w 4181474"/>
              <a:gd name="connsiteY6" fmla="*/ 106680 h 4392970"/>
              <a:gd name="connsiteX7" fmla="*/ 3303270 w 4181474"/>
              <a:gd name="connsiteY7" fmla="*/ 60960 h 4392970"/>
              <a:gd name="connsiteX8" fmla="*/ 3394710 w 4181474"/>
              <a:gd name="connsiteY8" fmla="*/ 15240 h 4392970"/>
              <a:gd name="connsiteX9" fmla="*/ 3409950 w 4181474"/>
              <a:gd name="connsiteY9" fmla="*/ 121920 h 4392970"/>
              <a:gd name="connsiteX10" fmla="*/ 3569970 w 4181474"/>
              <a:gd name="connsiteY10" fmla="*/ 198120 h 4392970"/>
              <a:gd name="connsiteX11" fmla="*/ 3638550 w 4181474"/>
              <a:gd name="connsiteY11" fmla="*/ 152400 h 4392970"/>
              <a:gd name="connsiteX12" fmla="*/ 3714750 w 4181474"/>
              <a:gd name="connsiteY12" fmla="*/ 160020 h 4392970"/>
              <a:gd name="connsiteX13" fmla="*/ 3851910 w 4181474"/>
              <a:gd name="connsiteY13" fmla="*/ 289560 h 4392970"/>
              <a:gd name="connsiteX14" fmla="*/ 3989070 w 4181474"/>
              <a:gd name="connsiteY14" fmla="*/ 281940 h 4392970"/>
              <a:gd name="connsiteX15" fmla="*/ 3975862 w 4181474"/>
              <a:gd name="connsiteY15" fmla="*/ 282674 h 4392970"/>
              <a:gd name="connsiteX16" fmla="*/ 3990974 w 4181474"/>
              <a:gd name="connsiteY16" fmla="*/ 352424 h 4392970"/>
              <a:gd name="connsiteX17" fmla="*/ 4086226 w 4181474"/>
              <a:gd name="connsiteY17" fmla="*/ 381000 h 4392970"/>
              <a:gd name="connsiteX18" fmla="*/ 4095750 w 4181474"/>
              <a:gd name="connsiteY18" fmla="*/ 438150 h 4392970"/>
              <a:gd name="connsiteX19" fmla="*/ 4181474 w 4181474"/>
              <a:gd name="connsiteY19" fmla="*/ 514350 h 4392970"/>
              <a:gd name="connsiteX20" fmla="*/ 4171950 w 4181474"/>
              <a:gd name="connsiteY20" fmla="*/ 647700 h 4392970"/>
              <a:gd name="connsiteX21" fmla="*/ 3952874 w 4181474"/>
              <a:gd name="connsiteY21" fmla="*/ 942976 h 4392970"/>
              <a:gd name="connsiteX22" fmla="*/ 3943350 w 4181474"/>
              <a:gd name="connsiteY22" fmla="*/ 1028700 h 4392970"/>
              <a:gd name="connsiteX23" fmla="*/ 4000498 w 4181474"/>
              <a:gd name="connsiteY23" fmla="*/ 1047750 h 4392970"/>
              <a:gd name="connsiteX24" fmla="*/ 4000498 w 4181474"/>
              <a:gd name="connsiteY24" fmla="*/ 1171576 h 4392970"/>
              <a:gd name="connsiteX25" fmla="*/ 3924298 w 4181474"/>
              <a:gd name="connsiteY25" fmla="*/ 1162050 h 4392970"/>
              <a:gd name="connsiteX26" fmla="*/ 3876674 w 4181474"/>
              <a:gd name="connsiteY26" fmla="*/ 1228724 h 4392970"/>
              <a:gd name="connsiteX27" fmla="*/ 3895726 w 4181474"/>
              <a:gd name="connsiteY27" fmla="*/ 1295400 h 4392970"/>
              <a:gd name="connsiteX28" fmla="*/ 3886202 w 4181474"/>
              <a:gd name="connsiteY28" fmla="*/ 1352550 h 4392970"/>
              <a:gd name="connsiteX29" fmla="*/ 3971926 w 4181474"/>
              <a:gd name="connsiteY29" fmla="*/ 1466850 h 4392970"/>
              <a:gd name="connsiteX30" fmla="*/ 4067174 w 4181474"/>
              <a:gd name="connsiteY30" fmla="*/ 1495424 h 4392970"/>
              <a:gd name="connsiteX31" fmla="*/ 4000498 w 4181474"/>
              <a:gd name="connsiteY31" fmla="*/ 1638300 h 4392970"/>
              <a:gd name="connsiteX32" fmla="*/ 4000498 w 4181474"/>
              <a:gd name="connsiteY32" fmla="*/ 1724024 h 4392970"/>
              <a:gd name="connsiteX33" fmla="*/ 3857626 w 4181474"/>
              <a:gd name="connsiteY33" fmla="*/ 1800224 h 4392970"/>
              <a:gd name="connsiteX34" fmla="*/ 3771898 w 4181474"/>
              <a:gd name="connsiteY34" fmla="*/ 2000250 h 4392970"/>
              <a:gd name="connsiteX35" fmla="*/ 3724274 w 4181474"/>
              <a:gd name="connsiteY35" fmla="*/ 2000250 h 4392970"/>
              <a:gd name="connsiteX36" fmla="*/ 3667126 w 4181474"/>
              <a:gd name="connsiteY36" fmla="*/ 2066924 h 4392970"/>
              <a:gd name="connsiteX37" fmla="*/ 3657602 w 4181474"/>
              <a:gd name="connsiteY37" fmla="*/ 2162176 h 4392970"/>
              <a:gd name="connsiteX38" fmla="*/ 3600450 w 4181474"/>
              <a:gd name="connsiteY38" fmla="*/ 2171700 h 4392970"/>
              <a:gd name="connsiteX39" fmla="*/ 3505202 w 4181474"/>
              <a:gd name="connsiteY39" fmla="*/ 2133600 h 4392970"/>
              <a:gd name="connsiteX40" fmla="*/ 3390898 w 4181474"/>
              <a:gd name="connsiteY40" fmla="*/ 2143124 h 4392970"/>
              <a:gd name="connsiteX41" fmla="*/ 3324226 w 4181474"/>
              <a:gd name="connsiteY41" fmla="*/ 2209800 h 4392970"/>
              <a:gd name="connsiteX42" fmla="*/ 3333750 w 4181474"/>
              <a:gd name="connsiteY42" fmla="*/ 2324100 h 4392970"/>
              <a:gd name="connsiteX43" fmla="*/ 3295650 w 4181474"/>
              <a:gd name="connsiteY43" fmla="*/ 2352676 h 4392970"/>
              <a:gd name="connsiteX44" fmla="*/ 3219450 w 4181474"/>
              <a:gd name="connsiteY44" fmla="*/ 2352676 h 4392970"/>
              <a:gd name="connsiteX45" fmla="*/ 3181350 w 4181474"/>
              <a:gd name="connsiteY45" fmla="*/ 2466976 h 4392970"/>
              <a:gd name="connsiteX46" fmla="*/ 3257550 w 4181474"/>
              <a:gd name="connsiteY46" fmla="*/ 2524124 h 4392970"/>
              <a:gd name="connsiteX47" fmla="*/ 3390898 w 4181474"/>
              <a:gd name="connsiteY47" fmla="*/ 2524124 h 4392970"/>
              <a:gd name="connsiteX48" fmla="*/ 3400426 w 4181474"/>
              <a:gd name="connsiteY48" fmla="*/ 2609850 h 4392970"/>
              <a:gd name="connsiteX49" fmla="*/ 3495674 w 4181474"/>
              <a:gd name="connsiteY49" fmla="*/ 2609850 h 4392970"/>
              <a:gd name="connsiteX50" fmla="*/ 3533774 w 4181474"/>
              <a:gd name="connsiteY50" fmla="*/ 2686050 h 4392970"/>
              <a:gd name="connsiteX51" fmla="*/ 3590926 w 4181474"/>
              <a:gd name="connsiteY51" fmla="*/ 2667000 h 4392970"/>
              <a:gd name="connsiteX52" fmla="*/ 3629026 w 4181474"/>
              <a:gd name="connsiteY52" fmla="*/ 2705100 h 4392970"/>
              <a:gd name="connsiteX53" fmla="*/ 3638550 w 4181474"/>
              <a:gd name="connsiteY53" fmla="*/ 2762250 h 4392970"/>
              <a:gd name="connsiteX54" fmla="*/ 3676650 w 4181474"/>
              <a:gd name="connsiteY54" fmla="*/ 2838450 h 4392970"/>
              <a:gd name="connsiteX55" fmla="*/ 3705226 w 4181474"/>
              <a:gd name="connsiteY55" fmla="*/ 2971800 h 4392970"/>
              <a:gd name="connsiteX56" fmla="*/ 3800474 w 4181474"/>
              <a:gd name="connsiteY56" fmla="*/ 2990850 h 4392970"/>
              <a:gd name="connsiteX57" fmla="*/ 3848098 w 4181474"/>
              <a:gd name="connsiteY57" fmla="*/ 3095624 h 4392970"/>
              <a:gd name="connsiteX58" fmla="*/ 3771898 w 4181474"/>
              <a:gd name="connsiteY58" fmla="*/ 3162300 h 4392970"/>
              <a:gd name="connsiteX59" fmla="*/ 3762374 w 4181474"/>
              <a:gd name="connsiteY59" fmla="*/ 3238500 h 4392970"/>
              <a:gd name="connsiteX60" fmla="*/ 3819526 w 4181474"/>
              <a:gd name="connsiteY60" fmla="*/ 3333750 h 4392970"/>
              <a:gd name="connsiteX61" fmla="*/ 3924298 w 4181474"/>
              <a:gd name="connsiteY61" fmla="*/ 3333750 h 4392970"/>
              <a:gd name="connsiteX62" fmla="*/ 3933826 w 4181474"/>
              <a:gd name="connsiteY62" fmla="*/ 3457576 h 4392970"/>
              <a:gd name="connsiteX63" fmla="*/ 4057650 w 4181474"/>
              <a:gd name="connsiteY63" fmla="*/ 3533776 h 4392970"/>
              <a:gd name="connsiteX64" fmla="*/ 4105274 w 4181474"/>
              <a:gd name="connsiteY64" fmla="*/ 3629024 h 4392970"/>
              <a:gd name="connsiteX65" fmla="*/ 4095750 w 4181474"/>
              <a:gd name="connsiteY65" fmla="*/ 3771900 h 4392970"/>
              <a:gd name="connsiteX66" fmla="*/ 4057650 w 4181474"/>
              <a:gd name="connsiteY66" fmla="*/ 3781424 h 4392970"/>
              <a:gd name="connsiteX67" fmla="*/ 4019550 w 4181474"/>
              <a:gd name="connsiteY67" fmla="*/ 3867150 h 4392970"/>
              <a:gd name="connsiteX68" fmla="*/ 4048126 w 4181474"/>
              <a:gd name="connsiteY68" fmla="*/ 3905250 h 4392970"/>
              <a:gd name="connsiteX69" fmla="*/ 4143374 w 4181474"/>
              <a:gd name="connsiteY69" fmla="*/ 4029076 h 4392970"/>
              <a:gd name="connsiteX70" fmla="*/ 3962402 w 4181474"/>
              <a:gd name="connsiteY70" fmla="*/ 4048124 h 4392970"/>
              <a:gd name="connsiteX71" fmla="*/ 4010026 w 4181474"/>
              <a:gd name="connsiteY71" fmla="*/ 4143376 h 4392970"/>
              <a:gd name="connsiteX72" fmla="*/ 4000498 w 4181474"/>
              <a:gd name="connsiteY72" fmla="*/ 4305300 h 4392970"/>
              <a:gd name="connsiteX73" fmla="*/ 3886202 w 4181474"/>
              <a:gd name="connsiteY73" fmla="*/ 4362450 h 4392970"/>
              <a:gd name="connsiteX74" fmla="*/ 3888550 w 4181474"/>
              <a:gd name="connsiteY74" fmla="*/ 4392970 h 4392970"/>
              <a:gd name="connsiteX75" fmla="*/ 2557864 w 4181474"/>
              <a:gd name="connsiteY75" fmla="*/ 4392970 h 4392970"/>
              <a:gd name="connsiteX76" fmla="*/ 2533650 w 4181474"/>
              <a:gd name="connsiteY76" fmla="*/ 4381500 h 4392970"/>
              <a:gd name="connsiteX77" fmla="*/ 2513578 w 4181474"/>
              <a:gd name="connsiteY77" fmla="*/ 4392970 h 4392970"/>
              <a:gd name="connsiteX78" fmla="*/ 2422594 w 4181474"/>
              <a:gd name="connsiteY78" fmla="*/ 4392970 h 4392970"/>
              <a:gd name="connsiteX79" fmla="*/ 2419350 w 4181474"/>
              <a:gd name="connsiteY79" fmla="*/ 4391024 h 4392970"/>
              <a:gd name="connsiteX80" fmla="*/ 2381250 w 4181474"/>
              <a:gd name="connsiteY80" fmla="*/ 4381500 h 4392970"/>
              <a:gd name="connsiteX81" fmla="*/ 2400300 w 4181474"/>
              <a:gd name="connsiteY81" fmla="*/ 4267200 h 4392970"/>
              <a:gd name="connsiteX82" fmla="*/ 2305050 w 4181474"/>
              <a:gd name="connsiteY82" fmla="*/ 4248150 h 4392970"/>
              <a:gd name="connsiteX83" fmla="*/ 2324100 w 4181474"/>
              <a:gd name="connsiteY83" fmla="*/ 4152900 h 4392970"/>
              <a:gd name="connsiteX84" fmla="*/ 2133600 w 4181474"/>
              <a:gd name="connsiteY84" fmla="*/ 4010024 h 4392970"/>
              <a:gd name="connsiteX85" fmla="*/ 2124074 w 4181474"/>
              <a:gd name="connsiteY85" fmla="*/ 3943350 h 4392970"/>
              <a:gd name="connsiteX86" fmla="*/ 2076450 w 4181474"/>
              <a:gd name="connsiteY86" fmla="*/ 3962400 h 4392970"/>
              <a:gd name="connsiteX87" fmla="*/ 2066926 w 4181474"/>
              <a:gd name="connsiteY87" fmla="*/ 4019550 h 4392970"/>
              <a:gd name="connsiteX88" fmla="*/ 1952626 w 4181474"/>
              <a:gd name="connsiteY88" fmla="*/ 4095750 h 4392970"/>
              <a:gd name="connsiteX89" fmla="*/ 1847850 w 4181474"/>
              <a:gd name="connsiteY89" fmla="*/ 4114800 h 4392970"/>
              <a:gd name="connsiteX90" fmla="*/ 1638300 w 4181474"/>
              <a:gd name="connsiteY90" fmla="*/ 4181476 h 4392970"/>
              <a:gd name="connsiteX91" fmla="*/ 1495426 w 4181474"/>
              <a:gd name="connsiteY91" fmla="*/ 4171950 h 4392970"/>
              <a:gd name="connsiteX92" fmla="*/ 1357902 w 4181474"/>
              <a:gd name="connsiteY92" fmla="*/ 4392970 h 4392970"/>
              <a:gd name="connsiteX93" fmla="*/ 351938 w 4181474"/>
              <a:gd name="connsiteY93" fmla="*/ 4392970 h 4392970"/>
              <a:gd name="connsiteX94" fmla="*/ 390526 w 4181474"/>
              <a:gd name="connsiteY94" fmla="*/ 4238624 h 4392970"/>
              <a:gd name="connsiteX95" fmla="*/ 400050 w 4181474"/>
              <a:gd name="connsiteY95" fmla="*/ 4162424 h 4392970"/>
              <a:gd name="connsiteX96" fmla="*/ 504826 w 4181474"/>
              <a:gd name="connsiteY96" fmla="*/ 4095750 h 4392970"/>
              <a:gd name="connsiteX97" fmla="*/ 390526 w 4181474"/>
              <a:gd name="connsiteY97" fmla="*/ 3933824 h 4392970"/>
              <a:gd name="connsiteX98" fmla="*/ 381000 w 4181474"/>
              <a:gd name="connsiteY98" fmla="*/ 3848100 h 4392970"/>
              <a:gd name="connsiteX99" fmla="*/ 333374 w 4181474"/>
              <a:gd name="connsiteY99" fmla="*/ 3724276 h 4392970"/>
              <a:gd name="connsiteX100" fmla="*/ 361950 w 4181474"/>
              <a:gd name="connsiteY100" fmla="*/ 3600450 h 4392970"/>
              <a:gd name="connsiteX101" fmla="*/ 238126 w 4181474"/>
              <a:gd name="connsiteY101" fmla="*/ 3438524 h 4392970"/>
              <a:gd name="connsiteX102" fmla="*/ 200026 w 4181474"/>
              <a:gd name="connsiteY102" fmla="*/ 3457576 h 4392970"/>
              <a:gd name="connsiteX103" fmla="*/ 85726 w 4181474"/>
              <a:gd name="connsiteY103" fmla="*/ 3438524 h 4392970"/>
              <a:gd name="connsiteX104" fmla="*/ 95250 w 4181474"/>
              <a:gd name="connsiteY104" fmla="*/ 3276600 h 4392970"/>
              <a:gd name="connsiteX105" fmla="*/ 85726 w 4181474"/>
              <a:gd name="connsiteY105" fmla="*/ 3190876 h 4392970"/>
              <a:gd name="connsiteX106" fmla="*/ 0 w 4181474"/>
              <a:gd name="connsiteY106" fmla="*/ 3171824 h 4392970"/>
              <a:gd name="connsiteX107" fmla="*/ 0 w 4181474"/>
              <a:gd name="connsiteY107" fmla="*/ 3067050 h 4392970"/>
              <a:gd name="connsiteX108" fmla="*/ 19050 w 4181474"/>
              <a:gd name="connsiteY108" fmla="*/ 2943224 h 4392970"/>
              <a:gd name="connsiteX109" fmla="*/ 114300 w 4181474"/>
              <a:gd name="connsiteY109" fmla="*/ 2809876 h 4392970"/>
              <a:gd name="connsiteX110" fmla="*/ 133350 w 4181474"/>
              <a:gd name="connsiteY110" fmla="*/ 2686050 h 4392970"/>
              <a:gd name="connsiteX111" fmla="*/ 142874 w 4181474"/>
              <a:gd name="connsiteY111" fmla="*/ 2600324 h 4392970"/>
              <a:gd name="connsiteX112" fmla="*/ 276226 w 4181474"/>
              <a:gd name="connsiteY112" fmla="*/ 2533650 h 4392970"/>
              <a:gd name="connsiteX113" fmla="*/ 495300 w 4181474"/>
              <a:gd name="connsiteY113" fmla="*/ 2619376 h 4392970"/>
              <a:gd name="connsiteX114" fmla="*/ 609600 w 4181474"/>
              <a:gd name="connsiteY114" fmla="*/ 2628900 h 4392970"/>
              <a:gd name="connsiteX115" fmla="*/ 676274 w 4181474"/>
              <a:gd name="connsiteY115" fmla="*/ 2705100 h 4392970"/>
              <a:gd name="connsiteX116" fmla="*/ 723900 w 4181474"/>
              <a:gd name="connsiteY116" fmla="*/ 2571750 h 4392970"/>
              <a:gd name="connsiteX117" fmla="*/ 914400 w 4181474"/>
              <a:gd name="connsiteY117" fmla="*/ 2590800 h 4392970"/>
              <a:gd name="connsiteX118" fmla="*/ 971550 w 4181474"/>
              <a:gd name="connsiteY118" fmla="*/ 2533650 h 4392970"/>
              <a:gd name="connsiteX119" fmla="*/ 1000126 w 4181474"/>
              <a:gd name="connsiteY119" fmla="*/ 2562224 h 4392970"/>
              <a:gd name="connsiteX120" fmla="*/ 1104900 w 4181474"/>
              <a:gd name="connsiteY120" fmla="*/ 2524124 h 4392970"/>
              <a:gd name="connsiteX121" fmla="*/ 1133474 w 4181474"/>
              <a:gd name="connsiteY121" fmla="*/ 2571750 h 4392970"/>
              <a:gd name="connsiteX122" fmla="*/ 1247774 w 4181474"/>
              <a:gd name="connsiteY122" fmla="*/ 2552700 h 4392970"/>
              <a:gd name="connsiteX123" fmla="*/ 1276350 w 4181474"/>
              <a:gd name="connsiteY123" fmla="*/ 2533650 h 4392970"/>
              <a:gd name="connsiteX124" fmla="*/ 1371600 w 4181474"/>
              <a:gd name="connsiteY124" fmla="*/ 2524124 h 4392970"/>
              <a:gd name="connsiteX125" fmla="*/ 1438274 w 4181474"/>
              <a:gd name="connsiteY125" fmla="*/ 2476500 h 4392970"/>
              <a:gd name="connsiteX126" fmla="*/ 1485900 w 4181474"/>
              <a:gd name="connsiteY126" fmla="*/ 2476500 h 4392970"/>
              <a:gd name="connsiteX127" fmla="*/ 1533526 w 4181474"/>
              <a:gd name="connsiteY127" fmla="*/ 2524124 h 4392970"/>
              <a:gd name="connsiteX128" fmla="*/ 1571626 w 4181474"/>
              <a:gd name="connsiteY128" fmla="*/ 2514600 h 4392970"/>
              <a:gd name="connsiteX129" fmla="*/ 1571626 w 4181474"/>
              <a:gd name="connsiteY129" fmla="*/ 2352676 h 4392970"/>
              <a:gd name="connsiteX130" fmla="*/ 1657350 w 4181474"/>
              <a:gd name="connsiteY130" fmla="*/ 2333624 h 4392970"/>
              <a:gd name="connsiteX131" fmla="*/ 1657350 w 4181474"/>
              <a:gd name="connsiteY131" fmla="*/ 2181224 h 4392970"/>
              <a:gd name="connsiteX132" fmla="*/ 1590674 w 4181474"/>
              <a:gd name="connsiteY132" fmla="*/ 2076450 h 4392970"/>
              <a:gd name="connsiteX133" fmla="*/ 1485900 w 4181474"/>
              <a:gd name="connsiteY133" fmla="*/ 2019300 h 4392970"/>
              <a:gd name="connsiteX134" fmla="*/ 1533526 w 4181474"/>
              <a:gd name="connsiteY134" fmla="*/ 1971676 h 4392970"/>
              <a:gd name="connsiteX135" fmla="*/ 1495426 w 4181474"/>
              <a:gd name="connsiteY135" fmla="*/ 1924050 h 4392970"/>
              <a:gd name="connsiteX136" fmla="*/ 1390650 w 4181474"/>
              <a:gd name="connsiteY136" fmla="*/ 1895476 h 4392970"/>
              <a:gd name="connsiteX137" fmla="*/ 1438274 w 4181474"/>
              <a:gd name="connsiteY137" fmla="*/ 1847850 h 4392970"/>
              <a:gd name="connsiteX138" fmla="*/ 1438274 w 4181474"/>
              <a:gd name="connsiteY138" fmla="*/ 1771650 h 4392970"/>
              <a:gd name="connsiteX139" fmla="*/ 1343026 w 4181474"/>
              <a:gd name="connsiteY139" fmla="*/ 1781176 h 4392970"/>
              <a:gd name="connsiteX140" fmla="*/ 1381126 w 4181474"/>
              <a:gd name="connsiteY140" fmla="*/ 1543050 h 4392970"/>
              <a:gd name="connsiteX141" fmla="*/ 1466850 w 4181474"/>
              <a:gd name="connsiteY141" fmla="*/ 1504950 h 4392970"/>
              <a:gd name="connsiteX142" fmla="*/ 1422096 w 4181474"/>
              <a:gd name="connsiteY142" fmla="*/ 1434464 h 4392970"/>
              <a:gd name="connsiteX143" fmla="*/ 1436370 w 4181474"/>
              <a:gd name="connsiteY143" fmla="*/ 1432560 h 4392970"/>
              <a:gd name="connsiteX144" fmla="*/ 1504950 w 4181474"/>
              <a:gd name="connsiteY144" fmla="*/ 1295400 h 4392970"/>
              <a:gd name="connsiteX145" fmla="*/ 1504950 w 4181474"/>
              <a:gd name="connsiteY145" fmla="*/ 1203960 h 4392970"/>
              <a:gd name="connsiteX146" fmla="*/ 1482090 w 4181474"/>
              <a:gd name="connsiteY146" fmla="*/ 1135380 h 4392970"/>
              <a:gd name="connsiteX147" fmla="*/ 1558290 w 4181474"/>
              <a:gd name="connsiteY147" fmla="*/ 1104900 h 4392970"/>
              <a:gd name="connsiteX148" fmla="*/ 1733550 w 4181474"/>
              <a:gd name="connsiteY148" fmla="*/ 830580 h 4392970"/>
              <a:gd name="connsiteX149" fmla="*/ 1687830 w 4181474"/>
              <a:gd name="connsiteY149" fmla="*/ 762000 h 4392970"/>
              <a:gd name="connsiteX150" fmla="*/ 1626870 w 4181474"/>
              <a:gd name="connsiteY150" fmla="*/ 739140 h 4392970"/>
              <a:gd name="connsiteX151" fmla="*/ 1558290 w 4181474"/>
              <a:gd name="connsiteY151" fmla="*/ 632460 h 4392970"/>
              <a:gd name="connsiteX152" fmla="*/ 1562906 w 4181474"/>
              <a:gd name="connsiteY152" fmla="*/ 618968 h 4392970"/>
              <a:gd name="connsiteX153" fmla="*/ 1657350 w 4181474"/>
              <a:gd name="connsiteY153" fmla="*/ 632460 h 4392970"/>
              <a:gd name="connsiteX154" fmla="*/ 1718310 w 4181474"/>
              <a:gd name="connsiteY154" fmla="*/ 548640 h 4392970"/>
              <a:gd name="connsiteX155" fmla="*/ 1695450 w 4181474"/>
              <a:gd name="connsiteY155" fmla="*/ 449580 h 4392970"/>
              <a:gd name="connsiteX156" fmla="*/ 1756410 w 4181474"/>
              <a:gd name="connsiteY156" fmla="*/ 441960 h 4392970"/>
              <a:gd name="connsiteX157" fmla="*/ 1824990 w 4181474"/>
              <a:gd name="connsiteY157" fmla="*/ 480060 h 4392970"/>
              <a:gd name="connsiteX158" fmla="*/ 1893570 w 4181474"/>
              <a:gd name="connsiteY158" fmla="*/ 411480 h 4392970"/>
              <a:gd name="connsiteX159" fmla="*/ 2007870 w 4181474"/>
              <a:gd name="connsiteY159" fmla="*/ 434340 h 4392970"/>
              <a:gd name="connsiteX160" fmla="*/ 2099310 w 4181474"/>
              <a:gd name="connsiteY160" fmla="*/ 563880 h 4392970"/>
              <a:gd name="connsiteX161" fmla="*/ 2068830 w 4181474"/>
              <a:gd name="connsiteY161" fmla="*/ 685800 h 4392970"/>
              <a:gd name="connsiteX162" fmla="*/ 2145030 w 4181474"/>
              <a:gd name="connsiteY162" fmla="*/ 685800 h 4392970"/>
              <a:gd name="connsiteX163" fmla="*/ 2259330 w 4181474"/>
              <a:gd name="connsiteY163" fmla="*/ 586740 h 4392970"/>
              <a:gd name="connsiteX164" fmla="*/ 2343150 w 4181474"/>
              <a:gd name="connsiteY164" fmla="*/ 525780 h 4392970"/>
              <a:gd name="connsiteX165" fmla="*/ 2366010 w 4181474"/>
              <a:gd name="connsiteY165" fmla="*/ 365760 h 4392970"/>
              <a:gd name="connsiteX166" fmla="*/ 2465070 w 4181474"/>
              <a:gd name="connsiteY166" fmla="*/ 320040 h 4392970"/>
              <a:gd name="connsiteX167" fmla="*/ 2503170 w 4181474"/>
              <a:gd name="connsiteY167" fmla="*/ 213360 h 4392970"/>
              <a:gd name="connsiteX168" fmla="*/ 2647950 w 4181474"/>
              <a:gd name="connsiteY168" fmla="*/ 53340 h 4392970"/>
              <a:gd name="connsiteX169" fmla="*/ 2754630 w 4181474"/>
              <a:gd name="connsiteY169" fmla="*/ 53340 h 4392970"/>
              <a:gd name="connsiteX170" fmla="*/ 2830830 w 4181474"/>
              <a:gd name="connsiteY170" fmla="*/ 121920 h 4392970"/>
              <a:gd name="connsiteX171" fmla="*/ 2922270 w 4181474"/>
              <a:gd name="connsiteY171" fmla="*/ 30480 h 4392970"/>
              <a:gd name="connsiteX172" fmla="*/ 2967990 w 4181474"/>
              <a:gd name="connsiteY172" fmla="*/ 45720 h 4392970"/>
              <a:gd name="connsiteX173" fmla="*/ 3021330 w 4181474"/>
              <a:gd name="connsiteY173" fmla="*/ 0 h 4392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</a:cxnLst>
            <a:rect l="l" t="t" r="r" b="b"/>
            <a:pathLst>
              <a:path w="4181474" h="4392970">
                <a:moveTo>
                  <a:pt x="3021330" y="0"/>
                </a:moveTo>
                <a:lnTo>
                  <a:pt x="3059430" y="30480"/>
                </a:lnTo>
                <a:lnTo>
                  <a:pt x="3128010" y="7620"/>
                </a:lnTo>
                <a:lnTo>
                  <a:pt x="3173730" y="15240"/>
                </a:lnTo>
                <a:lnTo>
                  <a:pt x="3128010" y="137160"/>
                </a:lnTo>
                <a:lnTo>
                  <a:pt x="3257550" y="114300"/>
                </a:lnTo>
                <a:lnTo>
                  <a:pt x="3310890" y="106680"/>
                </a:lnTo>
                <a:lnTo>
                  <a:pt x="3303270" y="60960"/>
                </a:lnTo>
                <a:lnTo>
                  <a:pt x="3394710" y="15240"/>
                </a:lnTo>
                <a:lnTo>
                  <a:pt x="3409950" y="121920"/>
                </a:lnTo>
                <a:lnTo>
                  <a:pt x="3569970" y="198120"/>
                </a:lnTo>
                <a:lnTo>
                  <a:pt x="3638550" y="152400"/>
                </a:lnTo>
                <a:lnTo>
                  <a:pt x="3714750" y="160020"/>
                </a:lnTo>
                <a:lnTo>
                  <a:pt x="3851910" y="289560"/>
                </a:lnTo>
                <a:lnTo>
                  <a:pt x="3989070" y="281940"/>
                </a:lnTo>
                <a:lnTo>
                  <a:pt x="3975862" y="282674"/>
                </a:lnTo>
                <a:lnTo>
                  <a:pt x="3990974" y="352424"/>
                </a:lnTo>
                <a:lnTo>
                  <a:pt x="4086226" y="381000"/>
                </a:lnTo>
                <a:lnTo>
                  <a:pt x="4095750" y="438150"/>
                </a:lnTo>
                <a:lnTo>
                  <a:pt x="4181474" y="514350"/>
                </a:lnTo>
                <a:lnTo>
                  <a:pt x="4171950" y="647700"/>
                </a:lnTo>
                <a:lnTo>
                  <a:pt x="3952874" y="942976"/>
                </a:lnTo>
                <a:lnTo>
                  <a:pt x="3943350" y="1028700"/>
                </a:lnTo>
                <a:lnTo>
                  <a:pt x="4000498" y="1047750"/>
                </a:lnTo>
                <a:lnTo>
                  <a:pt x="4000498" y="1171576"/>
                </a:lnTo>
                <a:lnTo>
                  <a:pt x="3924298" y="1162050"/>
                </a:lnTo>
                <a:lnTo>
                  <a:pt x="3876674" y="1228724"/>
                </a:lnTo>
                <a:lnTo>
                  <a:pt x="3895726" y="1295400"/>
                </a:lnTo>
                <a:lnTo>
                  <a:pt x="3886202" y="1352550"/>
                </a:lnTo>
                <a:lnTo>
                  <a:pt x="3971926" y="1466850"/>
                </a:lnTo>
                <a:lnTo>
                  <a:pt x="4067174" y="1495424"/>
                </a:lnTo>
                <a:lnTo>
                  <a:pt x="4000498" y="1638300"/>
                </a:lnTo>
                <a:lnTo>
                  <a:pt x="4000498" y="1724024"/>
                </a:lnTo>
                <a:lnTo>
                  <a:pt x="3857626" y="1800224"/>
                </a:lnTo>
                <a:lnTo>
                  <a:pt x="3771898" y="2000250"/>
                </a:lnTo>
                <a:lnTo>
                  <a:pt x="3724274" y="2000250"/>
                </a:lnTo>
                <a:lnTo>
                  <a:pt x="3667126" y="2066924"/>
                </a:lnTo>
                <a:lnTo>
                  <a:pt x="3657602" y="2162176"/>
                </a:lnTo>
                <a:lnTo>
                  <a:pt x="3600450" y="2171700"/>
                </a:lnTo>
                <a:lnTo>
                  <a:pt x="3505202" y="2133600"/>
                </a:lnTo>
                <a:lnTo>
                  <a:pt x="3390898" y="2143124"/>
                </a:lnTo>
                <a:lnTo>
                  <a:pt x="3324226" y="2209800"/>
                </a:lnTo>
                <a:lnTo>
                  <a:pt x="3333750" y="2324100"/>
                </a:lnTo>
                <a:lnTo>
                  <a:pt x="3295650" y="2352676"/>
                </a:lnTo>
                <a:lnTo>
                  <a:pt x="3219450" y="2352676"/>
                </a:lnTo>
                <a:lnTo>
                  <a:pt x="3181350" y="2466976"/>
                </a:lnTo>
                <a:lnTo>
                  <a:pt x="3257550" y="2524124"/>
                </a:lnTo>
                <a:lnTo>
                  <a:pt x="3390898" y="2524124"/>
                </a:lnTo>
                <a:lnTo>
                  <a:pt x="3400426" y="2609850"/>
                </a:lnTo>
                <a:lnTo>
                  <a:pt x="3495674" y="2609850"/>
                </a:lnTo>
                <a:lnTo>
                  <a:pt x="3533774" y="2686050"/>
                </a:lnTo>
                <a:lnTo>
                  <a:pt x="3590926" y="2667000"/>
                </a:lnTo>
                <a:lnTo>
                  <a:pt x="3629026" y="2705100"/>
                </a:lnTo>
                <a:lnTo>
                  <a:pt x="3638550" y="2762250"/>
                </a:lnTo>
                <a:lnTo>
                  <a:pt x="3676650" y="2838450"/>
                </a:lnTo>
                <a:lnTo>
                  <a:pt x="3705226" y="2971800"/>
                </a:lnTo>
                <a:lnTo>
                  <a:pt x="3800474" y="2990850"/>
                </a:lnTo>
                <a:lnTo>
                  <a:pt x="3848098" y="3095624"/>
                </a:lnTo>
                <a:lnTo>
                  <a:pt x="3771898" y="3162300"/>
                </a:lnTo>
                <a:lnTo>
                  <a:pt x="3762374" y="3238500"/>
                </a:lnTo>
                <a:lnTo>
                  <a:pt x="3819526" y="3333750"/>
                </a:lnTo>
                <a:lnTo>
                  <a:pt x="3924298" y="3333750"/>
                </a:lnTo>
                <a:lnTo>
                  <a:pt x="3933826" y="3457576"/>
                </a:lnTo>
                <a:lnTo>
                  <a:pt x="4057650" y="3533776"/>
                </a:lnTo>
                <a:lnTo>
                  <a:pt x="4105274" y="3629024"/>
                </a:lnTo>
                <a:lnTo>
                  <a:pt x="4095750" y="3771900"/>
                </a:lnTo>
                <a:lnTo>
                  <a:pt x="4057650" y="3781424"/>
                </a:lnTo>
                <a:lnTo>
                  <a:pt x="4019550" y="3867150"/>
                </a:lnTo>
                <a:lnTo>
                  <a:pt x="4048126" y="3905250"/>
                </a:lnTo>
                <a:lnTo>
                  <a:pt x="4143374" y="4029076"/>
                </a:lnTo>
                <a:lnTo>
                  <a:pt x="3962402" y="4048124"/>
                </a:lnTo>
                <a:lnTo>
                  <a:pt x="4010026" y="4143376"/>
                </a:lnTo>
                <a:lnTo>
                  <a:pt x="4000498" y="4305300"/>
                </a:lnTo>
                <a:lnTo>
                  <a:pt x="3886202" y="4362450"/>
                </a:lnTo>
                <a:lnTo>
                  <a:pt x="3888550" y="4392970"/>
                </a:lnTo>
                <a:lnTo>
                  <a:pt x="2557864" y="4392970"/>
                </a:lnTo>
                <a:lnTo>
                  <a:pt x="2533650" y="4381500"/>
                </a:lnTo>
                <a:lnTo>
                  <a:pt x="2513578" y="4392970"/>
                </a:lnTo>
                <a:lnTo>
                  <a:pt x="2422594" y="4392970"/>
                </a:lnTo>
                <a:lnTo>
                  <a:pt x="2419350" y="4391024"/>
                </a:lnTo>
                <a:lnTo>
                  <a:pt x="2381250" y="4381500"/>
                </a:lnTo>
                <a:lnTo>
                  <a:pt x="2400300" y="4267200"/>
                </a:lnTo>
                <a:lnTo>
                  <a:pt x="2305050" y="4248150"/>
                </a:lnTo>
                <a:lnTo>
                  <a:pt x="2324100" y="4152900"/>
                </a:lnTo>
                <a:lnTo>
                  <a:pt x="2133600" y="4010024"/>
                </a:lnTo>
                <a:lnTo>
                  <a:pt x="2124074" y="3943350"/>
                </a:lnTo>
                <a:lnTo>
                  <a:pt x="2076450" y="3962400"/>
                </a:lnTo>
                <a:lnTo>
                  <a:pt x="2066926" y="4019550"/>
                </a:lnTo>
                <a:lnTo>
                  <a:pt x="1952626" y="4095750"/>
                </a:lnTo>
                <a:lnTo>
                  <a:pt x="1847850" y="4114800"/>
                </a:lnTo>
                <a:lnTo>
                  <a:pt x="1638300" y="4181476"/>
                </a:lnTo>
                <a:lnTo>
                  <a:pt x="1495426" y="4171950"/>
                </a:lnTo>
                <a:lnTo>
                  <a:pt x="1357902" y="4392970"/>
                </a:lnTo>
                <a:lnTo>
                  <a:pt x="351938" y="4392970"/>
                </a:lnTo>
                <a:lnTo>
                  <a:pt x="390526" y="4238624"/>
                </a:lnTo>
                <a:lnTo>
                  <a:pt x="400050" y="4162424"/>
                </a:lnTo>
                <a:lnTo>
                  <a:pt x="504826" y="4095750"/>
                </a:lnTo>
                <a:lnTo>
                  <a:pt x="390526" y="3933824"/>
                </a:lnTo>
                <a:lnTo>
                  <a:pt x="381000" y="3848100"/>
                </a:lnTo>
                <a:lnTo>
                  <a:pt x="333374" y="3724276"/>
                </a:lnTo>
                <a:lnTo>
                  <a:pt x="361950" y="3600450"/>
                </a:lnTo>
                <a:lnTo>
                  <a:pt x="238126" y="3438524"/>
                </a:lnTo>
                <a:lnTo>
                  <a:pt x="200026" y="3457576"/>
                </a:lnTo>
                <a:lnTo>
                  <a:pt x="85726" y="3438524"/>
                </a:lnTo>
                <a:lnTo>
                  <a:pt x="95250" y="3276600"/>
                </a:lnTo>
                <a:lnTo>
                  <a:pt x="85726" y="3190876"/>
                </a:lnTo>
                <a:lnTo>
                  <a:pt x="0" y="3171824"/>
                </a:lnTo>
                <a:lnTo>
                  <a:pt x="0" y="3067050"/>
                </a:lnTo>
                <a:lnTo>
                  <a:pt x="19050" y="2943224"/>
                </a:lnTo>
                <a:lnTo>
                  <a:pt x="114300" y="2809876"/>
                </a:lnTo>
                <a:lnTo>
                  <a:pt x="133350" y="2686050"/>
                </a:lnTo>
                <a:lnTo>
                  <a:pt x="142874" y="2600324"/>
                </a:lnTo>
                <a:lnTo>
                  <a:pt x="276226" y="2533650"/>
                </a:lnTo>
                <a:lnTo>
                  <a:pt x="495300" y="2619376"/>
                </a:lnTo>
                <a:lnTo>
                  <a:pt x="609600" y="2628900"/>
                </a:lnTo>
                <a:lnTo>
                  <a:pt x="676274" y="2705100"/>
                </a:lnTo>
                <a:lnTo>
                  <a:pt x="723900" y="2571750"/>
                </a:lnTo>
                <a:lnTo>
                  <a:pt x="914400" y="2590800"/>
                </a:lnTo>
                <a:lnTo>
                  <a:pt x="971550" y="2533650"/>
                </a:lnTo>
                <a:lnTo>
                  <a:pt x="1000126" y="2562224"/>
                </a:lnTo>
                <a:lnTo>
                  <a:pt x="1104900" y="2524124"/>
                </a:lnTo>
                <a:lnTo>
                  <a:pt x="1133474" y="2571750"/>
                </a:lnTo>
                <a:lnTo>
                  <a:pt x="1247774" y="2552700"/>
                </a:lnTo>
                <a:lnTo>
                  <a:pt x="1276350" y="2533650"/>
                </a:lnTo>
                <a:lnTo>
                  <a:pt x="1371600" y="2524124"/>
                </a:lnTo>
                <a:lnTo>
                  <a:pt x="1438274" y="2476500"/>
                </a:lnTo>
                <a:lnTo>
                  <a:pt x="1485900" y="2476500"/>
                </a:lnTo>
                <a:lnTo>
                  <a:pt x="1533526" y="2524124"/>
                </a:lnTo>
                <a:lnTo>
                  <a:pt x="1571626" y="2514600"/>
                </a:lnTo>
                <a:lnTo>
                  <a:pt x="1571626" y="2352676"/>
                </a:lnTo>
                <a:lnTo>
                  <a:pt x="1657350" y="2333624"/>
                </a:lnTo>
                <a:lnTo>
                  <a:pt x="1657350" y="2181224"/>
                </a:lnTo>
                <a:lnTo>
                  <a:pt x="1590674" y="2076450"/>
                </a:lnTo>
                <a:lnTo>
                  <a:pt x="1485900" y="2019300"/>
                </a:lnTo>
                <a:lnTo>
                  <a:pt x="1533526" y="1971676"/>
                </a:lnTo>
                <a:lnTo>
                  <a:pt x="1495426" y="1924050"/>
                </a:lnTo>
                <a:lnTo>
                  <a:pt x="1390650" y="1895476"/>
                </a:lnTo>
                <a:lnTo>
                  <a:pt x="1438274" y="1847850"/>
                </a:lnTo>
                <a:lnTo>
                  <a:pt x="1438274" y="1771650"/>
                </a:lnTo>
                <a:lnTo>
                  <a:pt x="1343026" y="1781176"/>
                </a:lnTo>
                <a:lnTo>
                  <a:pt x="1381126" y="1543050"/>
                </a:lnTo>
                <a:lnTo>
                  <a:pt x="1466850" y="1504950"/>
                </a:lnTo>
                <a:lnTo>
                  <a:pt x="1422096" y="1434464"/>
                </a:lnTo>
                <a:lnTo>
                  <a:pt x="1436370" y="1432560"/>
                </a:lnTo>
                <a:lnTo>
                  <a:pt x="1504950" y="1295400"/>
                </a:lnTo>
                <a:lnTo>
                  <a:pt x="1504950" y="1203960"/>
                </a:lnTo>
                <a:lnTo>
                  <a:pt x="1482090" y="1135380"/>
                </a:lnTo>
                <a:lnTo>
                  <a:pt x="1558290" y="1104900"/>
                </a:lnTo>
                <a:lnTo>
                  <a:pt x="1733550" y="830580"/>
                </a:lnTo>
                <a:lnTo>
                  <a:pt x="1687830" y="762000"/>
                </a:lnTo>
                <a:lnTo>
                  <a:pt x="1626870" y="739140"/>
                </a:lnTo>
                <a:lnTo>
                  <a:pt x="1558290" y="632460"/>
                </a:lnTo>
                <a:lnTo>
                  <a:pt x="1562906" y="618968"/>
                </a:lnTo>
                <a:lnTo>
                  <a:pt x="1657350" y="632460"/>
                </a:lnTo>
                <a:lnTo>
                  <a:pt x="1718310" y="548640"/>
                </a:lnTo>
                <a:lnTo>
                  <a:pt x="1695450" y="449580"/>
                </a:lnTo>
                <a:lnTo>
                  <a:pt x="1756410" y="441960"/>
                </a:lnTo>
                <a:lnTo>
                  <a:pt x="1824990" y="480060"/>
                </a:lnTo>
                <a:lnTo>
                  <a:pt x="1893570" y="411480"/>
                </a:lnTo>
                <a:lnTo>
                  <a:pt x="2007870" y="434340"/>
                </a:lnTo>
                <a:lnTo>
                  <a:pt x="2099310" y="563880"/>
                </a:lnTo>
                <a:lnTo>
                  <a:pt x="2068830" y="685800"/>
                </a:lnTo>
                <a:lnTo>
                  <a:pt x="2145030" y="685800"/>
                </a:lnTo>
                <a:lnTo>
                  <a:pt x="2259330" y="586740"/>
                </a:lnTo>
                <a:lnTo>
                  <a:pt x="2343150" y="525780"/>
                </a:lnTo>
                <a:lnTo>
                  <a:pt x="2366010" y="365760"/>
                </a:lnTo>
                <a:lnTo>
                  <a:pt x="2465070" y="320040"/>
                </a:lnTo>
                <a:lnTo>
                  <a:pt x="2503170" y="213360"/>
                </a:lnTo>
                <a:lnTo>
                  <a:pt x="2647950" y="53340"/>
                </a:lnTo>
                <a:lnTo>
                  <a:pt x="2754630" y="53340"/>
                </a:lnTo>
                <a:lnTo>
                  <a:pt x="2830830" y="121920"/>
                </a:lnTo>
                <a:lnTo>
                  <a:pt x="2922270" y="30480"/>
                </a:lnTo>
                <a:lnTo>
                  <a:pt x="2967990" y="45720"/>
                </a:lnTo>
                <a:lnTo>
                  <a:pt x="302133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16" name="フリーフォーム: 図形 815">
            <a:extLst>
              <a:ext uri="{FF2B5EF4-FFF2-40B4-BE49-F238E27FC236}">
                <a16:creationId xmlns:a16="http://schemas.microsoft.com/office/drawing/2014/main" id="{F3AF291A-A684-4186-90EA-B5BD2284142C}"/>
              </a:ext>
            </a:extLst>
          </p:cNvPr>
          <p:cNvSpPr/>
          <p:nvPr/>
        </p:nvSpPr>
        <p:spPr>
          <a:xfrm>
            <a:off x="970732" y="9344111"/>
            <a:ext cx="1433014" cy="1065570"/>
          </a:xfrm>
          <a:custGeom>
            <a:avLst/>
            <a:gdLst>
              <a:gd name="connsiteX0" fmla="*/ 284466 w 1433014"/>
              <a:gd name="connsiteY0" fmla="*/ 0 h 1065570"/>
              <a:gd name="connsiteX1" fmla="*/ 316216 w 1433014"/>
              <a:gd name="connsiteY1" fmla="*/ 38100 h 1065570"/>
              <a:gd name="connsiteX2" fmla="*/ 405116 w 1433014"/>
              <a:gd name="connsiteY2" fmla="*/ 88900 h 1065570"/>
              <a:gd name="connsiteX3" fmla="*/ 405722 w 1433014"/>
              <a:gd name="connsiteY3" fmla="*/ 112518 h 1065570"/>
              <a:gd name="connsiteX4" fmla="*/ 306056 w 1433014"/>
              <a:gd name="connsiteY4" fmla="*/ 238760 h 1065570"/>
              <a:gd name="connsiteX5" fmla="*/ 351776 w 1433014"/>
              <a:gd name="connsiteY5" fmla="*/ 337820 h 1065570"/>
              <a:gd name="connsiteX6" fmla="*/ 336536 w 1433014"/>
              <a:gd name="connsiteY6" fmla="*/ 459740 h 1065570"/>
              <a:gd name="connsiteX7" fmla="*/ 519416 w 1433014"/>
              <a:gd name="connsiteY7" fmla="*/ 619760 h 1065570"/>
              <a:gd name="connsiteX8" fmla="*/ 534656 w 1433014"/>
              <a:gd name="connsiteY8" fmla="*/ 772160 h 1065570"/>
              <a:gd name="connsiteX9" fmla="*/ 816596 w 1433014"/>
              <a:gd name="connsiteY9" fmla="*/ 810260 h 1065570"/>
              <a:gd name="connsiteX10" fmla="*/ 999476 w 1433014"/>
              <a:gd name="connsiteY10" fmla="*/ 863600 h 1065570"/>
              <a:gd name="connsiteX11" fmla="*/ 1068056 w 1433014"/>
              <a:gd name="connsiteY11" fmla="*/ 901700 h 1065570"/>
              <a:gd name="connsiteX12" fmla="*/ 1121396 w 1433014"/>
              <a:gd name="connsiteY12" fmla="*/ 871220 h 1065570"/>
              <a:gd name="connsiteX13" fmla="*/ 1197596 w 1433014"/>
              <a:gd name="connsiteY13" fmla="*/ 848360 h 1065570"/>
              <a:gd name="connsiteX14" fmla="*/ 1273796 w 1433014"/>
              <a:gd name="connsiteY14" fmla="*/ 886460 h 1065570"/>
              <a:gd name="connsiteX15" fmla="*/ 1280290 w 1433014"/>
              <a:gd name="connsiteY15" fmla="*/ 880456 h 1065570"/>
              <a:gd name="connsiteX16" fmla="*/ 1281416 w 1433014"/>
              <a:gd name="connsiteY16" fmla="*/ 886460 h 1065570"/>
              <a:gd name="connsiteX17" fmla="*/ 1426196 w 1433014"/>
              <a:gd name="connsiteY17" fmla="*/ 1046480 h 1065570"/>
              <a:gd name="connsiteX18" fmla="*/ 1433014 w 1433014"/>
              <a:gd name="connsiteY18" fmla="*/ 1065570 h 1065570"/>
              <a:gd name="connsiteX19" fmla="*/ 0 w 1433014"/>
              <a:gd name="connsiteY19" fmla="*/ 1065570 h 1065570"/>
              <a:gd name="connsiteX20" fmla="*/ 0 w 1433014"/>
              <a:gd name="connsiteY20" fmla="*/ 344808 h 1065570"/>
              <a:gd name="connsiteX21" fmla="*/ 119366 w 1433014"/>
              <a:gd name="connsiteY21" fmla="*/ 374650 h 1065570"/>
              <a:gd name="connsiteX22" fmla="*/ 132066 w 1433014"/>
              <a:gd name="connsiteY22" fmla="*/ 323850 h 1065570"/>
              <a:gd name="connsiteX23" fmla="*/ 5066 w 1433014"/>
              <a:gd name="connsiteY23" fmla="*/ 273050 h 1065570"/>
              <a:gd name="connsiteX24" fmla="*/ 0 w 1433014"/>
              <a:gd name="connsiteY24" fmla="*/ 247720 h 1065570"/>
              <a:gd name="connsiteX25" fmla="*/ 0 w 1433014"/>
              <a:gd name="connsiteY25" fmla="*/ 170458 h 1065570"/>
              <a:gd name="connsiteX26" fmla="*/ 240016 w 1433014"/>
              <a:gd name="connsiteY26" fmla="*/ 44450 h 1065570"/>
              <a:gd name="connsiteX27" fmla="*/ 284466 w 1433014"/>
              <a:gd name="connsiteY27" fmla="*/ 0 h 1065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433014" h="1065570">
                <a:moveTo>
                  <a:pt x="284466" y="0"/>
                </a:moveTo>
                <a:lnTo>
                  <a:pt x="316216" y="38100"/>
                </a:lnTo>
                <a:lnTo>
                  <a:pt x="405116" y="88900"/>
                </a:lnTo>
                <a:lnTo>
                  <a:pt x="405722" y="112518"/>
                </a:lnTo>
                <a:lnTo>
                  <a:pt x="306056" y="238760"/>
                </a:lnTo>
                <a:lnTo>
                  <a:pt x="351776" y="337820"/>
                </a:lnTo>
                <a:lnTo>
                  <a:pt x="336536" y="459740"/>
                </a:lnTo>
                <a:lnTo>
                  <a:pt x="519416" y="619760"/>
                </a:lnTo>
                <a:lnTo>
                  <a:pt x="534656" y="772160"/>
                </a:lnTo>
                <a:lnTo>
                  <a:pt x="816596" y="810260"/>
                </a:lnTo>
                <a:lnTo>
                  <a:pt x="999476" y="863600"/>
                </a:lnTo>
                <a:lnTo>
                  <a:pt x="1068056" y="901700"/>
                </a:lnTo>
                <a:lnTo>
                  <a:pt x="1121396" y="871220"/>
                </a:lnTo>
                <a:lnTo>
                  <a:pt x="1197596" y="848360"/>
                </a:lnTo>
                <a:lnTo>
                  <a:pt x="1273796" y="886460"/>
                </a:lnTo>
                <a:lnTo>
                  <a:pt x="1280290" y="880456"/>
                </a:lnTo>
                <a:lnTo>
                  <a:pt x="1281416" y="886460"/>
                </a:lnTo>
                <a:lnTo>
                  <a:pt x="1426196" y="1046480"/>
                </a:lnTo>
                <a:lnTo>
                  <a:pt x="1433014" y="1065570"/>
                </a:lnTo>
                <a:lnTo>
                  <a:pt x="0" y="1065570"/>
                </a:lnTo>
                <a:lnTo>
                  <a:pt x="0" y="344808"/>
                </a:lnTo>
                <a:lnTo>
                  <a:pt x="119366" y="374650"/>
                </a:lnTo>
                <a:lnTo>
                  <a:pt x="132066" y="323850"/>
                </a:lnTo>
                <a:lnTo>
                  <a:pt x="5066" y="273050"/>
                </a:lnTo>
                <a:lnTo>
                  <a:pt x="0" y="247720"/>
                </a:lnTo>
                <a:lnTo>
                  <a:pt x="0" y="170458"/>
                </a:lnTo>
                <a:lnTo>
                  <a:pt x="240016" y="44450"/>
                </a:lnTo>
                <a:lnTo>
                  <a:pt x="28446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17" name="正方形/長方形 816">
            <a:extLst>
              <a:ext uri="{FF2B5EF4-FFF2-40B4-BE49-F238E27FC236}">
                <a16:creationId xmlns:a16="http://schemas.microsoft.com/office/drawing/2014/main" id="{D0C55360-56FA-4608-B8AB-C0CDF908F932}"/>
              </a:ext>
            </a:extLst>
          </p:cNvPr>
          <p:cNvSpPr/>
          <p:nvPr/>
        </p:nvSpPr>
        <p:spPr>
          <a:xfrm>
            <a:off x="7683030" y="3760395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新　潟</a:t>
            </a:r>
          </a:p>
        </p:txBody>
      </p:sp>
      <p:sp>
        <p:nvSpPr>
          <p:cNvPr id="818" name="正方形/長方形 817">
            <a:extLst>
              <a:ext uri="{FF2B5EF4-FFF2-40B4-BE49-F238E27FC236}">
                <a16:creationId xmlns:a16="http://schemas.microsoft.com/office/drawing/2014/main" id="{06049DBC-B02D-4FF7-A83A-7810002CE425}"/>
              </a:ext>
            </a:extLst>
          </p:cNvPr>
          <p:cNvSpPr/>
          <p:nvPr/>
        </p:nvSpPr>
        <p:spPr>
          <a:xfrm>
            <a:off x="5826786" y="8342801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岐　阜</a:t>
            </a:r>
          </a:p>
        </p:txBody>
      </p:sp>
      <p:sp>
        <p:nvSpPr>
          <p:cNvPr id="819" name="フリーフォーム: 図形 818">
            <a:extLst>
              <a:ext uri="{FF2B5EF4-FFF2-40B4-BE49-F238E27FC236}">
                <a16:creationId xmlns:a16="http://schemas.microsoft.com/office/drawing/2014/main" id="{0D043177-B5D9-4C33-A8E6-EA1C684D1AB1}"/>
              </a:ext>
            </a:extLst>
          </p:cNvPr>
          <p:cNvSpPr/>
          <p:nvPr/>
        </p:nvSpPr>
        <p:spPr>
          <a:xfrm>
            <a:off x="6346876" y="10398211"/>
            <a:ext cx="44286" cy="11470"/>
          </a:xfrm>
          <a:custGeom>
            <a:avLst/>
            <a:gdLst>
              <a:gd name="connsiteX0" fmla="*/ 20072 w 44286"/>
              <a:gd name="connsiteY0" fmla="*/ 0 h 11470"/>
              <a:gd name="connsiteX1" fmla="*/ 44286 w 44286"/>
              <a:gd name="connsiteY1" fmla="*/ 11470 h 11470"/>
              <a:gd name="connsiteX2" fmla="*/ 0 w 44286"/>
              <a:gd name="connsiteY2" fmla="*/ 11470 h 11470"/>
              <a:gd name="connsiteX3" fmla="*/ 20072 w 44286"/>
              <a:gd name="connsiteY3" fmla="*/ 0 h 11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86" h="11470">
                <a:moveTo>
                  <a:pt x="20072" y="0"/>
                </a:moveTo>
                <a:lnTo>
                  <a:pt x="44286" y="11470"/>
                </a:lnTo>
                <a:lnTo>
                  <a:pt x="0" y="11470"/>
                </a:lnTo>
                <a:lnTo>
                  <a:pt x="2007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20" name="フリーフォーム: 図形 819">
            <a:extLst>
              <a:ext uri="{FF2B5EF4-FFF2-40B4-BE49-F238E27FC236}">
                <a16:creationId xmlns:a16="http://schemas.microsoft.com/office/drawing/2014/main" id="{EAC8728F-000D-4E12-A6C3-441745EC0E8F}"/>
              </a:ext>
            </a:extLst>
          </p:cNvPr>
          <p:cNvSpPr/>
          <p:nvPr/>
        </p:nvSpPr>
        <p:spPr>
          <a:xfrm>
            <a:off x="6255892" y="10409681"/>
            <a:ext cx="90984" cy="26630"/>
          </a:xfrm>
          <a:custGeom>
            <a:avLst/>
            <a:gdLst>
              <a:gd name="connsiteX0" fmla="*/ 0 w 90984"/>
              <a:gd name="connsiteY0" fmla="*/ 0 h 26630"/>
              <a:gd name="connsiteX1" fmla="*/ 90984 w 90984"/>
              <a:gd name="connsiteY1" fmla="*/ 0 h 26630"/>
              <a:gd name="connsiteX2" fmla="*/ 44380 w 90984"/>
              <a:gd name="connsiteY2" fmla="*/ 26630 h 26630"/>
              <a:gd name="connsiteX3" fmla="*/ 0 w 90984"/>
              <a:gd name="connsiteY3" fmla="*/ 0 h 26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984" h="26630">
                <a:moveTo>
                  <a:pt x="0" y="0"/>
                </a:moveTo>
                <a:lnTo>
                  <a:pt x="90984" y="0"/>
                </a:lnTo>
                <a:lnTo>
                  <a:pt x="44380" y="2663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21" name="正方形/長方形 820">
            <a:extLst>
              <a:ext uri="{FF2B5EF4-FFF2-40B4-BE49-F238E27FC236}">
                <a16:creationId xmlns:a16="http://schemas.microsoft.com/office/drawing/2014/main" id="{AE2298AE-8AA6-43BE-88E5-FC7C24D8248F}"/>
              </a:ext>
            </a:extLst>
          </p:cNvPr>
          <p:cNvSpPr/>
          <p:nvPr/>
        </p:nvSpPr>
        <p:spPr>
          <a:xfrm>
            <a:off x="1013899" y="10108637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京　都</a:t>
            </a: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</TotalTime>
  <Words>93</Words>
  <Application>Microsoft Office PowerPoint</Application>
  <PresentationFormat>A3 297x420 mm</PresentationFormat>
  <Paragraphs>67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map051_北陸３県の市区町村地図</dc:title>
  <dc:subject>map051_北陸３県の市区町村地図</dc:subject>
  <dc:creator>でじけろお</dc:creator>
  <cp:revision>1</cp:revision>
  <dcterms:created xsi:type="dcterms:W3CDTF">2018-05-20T00:31:01Z</dcterms:created>
  <dcterms:modified xsi:type="dcterms:W3CDTF">2022-02-04T09:52:52Z</dcterms:modified>
  <cp:version>1</cp:version>
</cp:coreProperties>
</file>